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068" r:id="rId1"/>
  </p:sldMasterIdLst>
  <p:notesMasterIdLst>
    <p:notesMasterId r:id="rId34"/>
  </p:notesMasterIdLst>
  <p:handoutMasterIdLst>
    <p:handoutMasterId r:id="rId35"/>
  </p:handoutMasterIdLst>
  <p:sldIdLst>
    <p:sldId id="258" r:id="rId2"/>
    <p:sldId id="256" r:id="rId3"/>
    <p:sldId id="259" r:id="rId4"/>
    <p:sldId id="260" r:id="rId5"/>
    <p:sldId id="261" r:id="rId6"/>
    <p:sldId id="2147479704" r:id="rId7"/>
    <p:sldId id="272" r:id="rId8"/>
    <p:sldId id="262" r:id="rId9"/>
    <p:sldId id="285" r:id="rId10"/>
    <p:sldId id="263" r:id="rId11"/>
    <p:sldId id="284" r:id="rId12"/>
    <p:sldId id="271" r:id="rId13"/>
    <p:sldId id="275" r:id="rId14"/>
    <p:sldId id="278" r:id="rId15"/>
    <p:sldId id="274" r:id="rId16"/>
    <p:sldId id="273" r:id="rId17"/>
    <p:sldId id="265" r:id="rId18"/>
    <p:sldId id="279" r:id="rId19"/>
    <p:sldId id="280" r:id="rId20"/>
    <p:sldId id="266" r:id="rId21"/>
    <p:sldId id="267" r:id="rId22"/>
    <p:sldId id="281" r:id="rId23"/>
    <p:sldId id="282" r:id="rId24"/>
    <p:sldId id="268" r:id="rId25"/>
    <p:sldId id="269" r:id="rId26"/>
    <p:sldId id="270" r:id="rId27"/>
    <p:sldId id="283" r:id="rId28"/>
    <p:sldId id="2147483647" r:id="rId29"/>
    <p:sldId id="2134805434" r:id="rId30"/>
    <p:sldId id="264" r:id="rId31"/>
    <p:sldId id="277" r:id="rId32"/>
    <p:sldId id="276" r:id="rId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Course Introduction" id="{12FEF065-B3A6-4543-940D-FBE533E61D6D}">
          <p14:sldIdLst>
            <p14:sldId id="258"/>
            <p14:sldId id="256"/>
          </p14:sldIdLst>
        </p14:section>
        <p14:section name="Main session" id="{5596754D-FF73-4CAE-B8D4-DBC593DDF241}">
          <p14:sldIdLst>
            <p14:sldId id="259"/>
            <p14:sldId id="260"/>
            <p14:sldId id="261"/>
            <p14:sldId id="2147479704"/>
            <p14:sldId id="272"/>
            <p14:sldId id="262"/>
            <p14:sldId id="285"/>
            <p14:sldId id="263"/>
            <p14:sldId id="284"/>
            <p14:sldId id="271"/>
            <p14:sldId id="275"/>
            <p14:sldId id="278"/>
            <p14:sldId id="274"/>
            <p14:sldId id="273"/>
            <p14:sldId id="265"/>
            <p14:sldId id="279"/>
            <p14:sldId id="280"/>
            <p14:sldId id="266"/>
            <p14:sldId id="267"/>
            <p14:sldId id="281"/>
            <p14:sldId id="282"/>
            <p14:sldId id="268"/>
            <p14:sldId id="269"/>
            <p14:sldId id="270"/>
            <p14:sldId id="283"/>
            <p14:sldId id="2147483647"/>
            <p14:sldId id="2134805434"/>
            <p14:sldId id="264"/>
            <p14:sldId id="277"/>
            <p14:sldId id="276"/>
          </p14:sldIdLst>
        </p14:section>
        <p14:section name="Conclusion" id="{80DCB41F-D5A1-425B-8073-1AED09A6F3FE}">
          <p14:sldIdLst/>
        </p14:section>
      </p14:sectionLst>
    </p:ext>
    <p:ext uri="{EFAFB233-063F-42B5-8137-9DF3F51BA10A}">
      <p15:sldGuideLst xmlns:p15="http://schemas.microsoft.com/office/powerpoint/2012/main">
        <p15:guide id="1" pos="4224" userDrawn="1">
          <p15:clr>
            <a:srgbClr val="A4A3A4"/>
          </p15:clr>
        </p15:guide>
        <p15:guide id="2" orient="horz" pos="2160">
          <p15:clr>
            <a:srgbClr val="A4A3A4"/>
          </p15:clr>
        </p15:guide>
        <p15:guide id="3" pos="584" userDrawn="1">
          <p15:clr>
            <a:srgbClr val="A4A3A4"/>
          </p15:clr>
        </p15:guide>
        <p15:guide id="5" pos="29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3F5"/>
    <a:srgbClr val="E7E6E1"/>
    <a:srgbClr val="F0F0F0"/>
    <a:srgbClr val="743A1E"/>
    <a:srgbClr val="F7F6F7"/>
    <a:srgbClr val="275272"/>
    <a:srgbClr val="F1F0F2"/>
    <a:srgbClr val="F2F2F2"/>
    <a:srgbClr val="F2F1F2"/>
    <a:srgbClr val="FBED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1AF92D-20DE-4365-A6B3-8F91894A9731}" v="3" dt="2025-02-14T21:31:54.8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0" d="100"/>
          <a:sy n="50" d="100"/>
        </p:scale>
        <p:origin x="1260" y="264"/>
      </p:cViewPr>
      <p:guideLst>
        <p:guide pos="4224"/>
        <p:guide orient="horz" pos="2160"/>
        <p:guide pos="584"/>
        <p:guide pos="295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0" Type="http://schemas.openxmlformats.org/officeDocument/2006/relationships/slide" Target="slides/slide19.xml"/><Relationship Id="rId41"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F688454-C025-467B-BC07-324D7250F171}" type="datetime8">
              <a:rPr lang="en-US" smtClean="0">
                <a:latin typeface="Segoe UI" pitchFamily="34" charset="0"/>
              </a:rPr>
              <a:t>2/14/2025 1:31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ECC9B7F-56AD-4C6E-9C09-59539C8F5498}" type="datetime8">
              <a:rPr lang="en-US" smtClean="0"/>
              <a:t>2/14/2025 1:30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67BBB6-3EE9-468B-880F-B9763807E13F}"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
        <p:nvSpPr>
          <p:cNvPr id="8" name="Footer Placeholder 7">
            <a:extLst>
              <a:ext uri="{FF2B5EF4-FFF2-40B4-BE49-F238E27FC236}">
                <a16:creationId xmlns:a16="http://schemas.microsoft.com/office/drawing/2014/main" id="{D346DCCE-FE69-0189-445A-E438221C153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871394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99948CA5-7F2F-4370-8ABC-0E48D0595019}"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
        <p:nvSpPr>
          <p:cNvPr id="8" name="Footer Placeholder 7">
            <a:extLst>
              <a:ext uri="{FF2B5EF4-FFF2-40B4-BE49-F238E27FC236}">
                <a16:creationId xmlns:a16="http://schemas.microsoft.com/office/drawing/2014/main" id="{C49F1140-CF31-5F58-4F7C-F3FC9BD74C8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33486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This image was created in Copilot with Microsoft Designer using the words on the left.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Why do you think that the words might be misspelled?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t>Answer from Copilot:</a:t>
            </a:r>
          </a:p>
          <a:p>
            <a:pPr algn="l"/>
            <a:r>
              <a:rPr lang="en-US" b="0" i="0">
                <a:solidFill>
                  <a:srgbClr val="242424"/>
                </a:solidFill>
                <a:effectLst/>
                <a:latin typeface="Segoe UI" panose="020B0502040204020203" pitchFamily="34" charset="0"/>
              </a:rPr>
              <a:t>The misspelled words in the images are likely due to the limitations of the image generation model. These models sometimes struggle with accurately rendering text, especially when creating complex or artistic images.</a:t>
            </a:r>
          </a:p>
          <a:p>
            <a:pPr algn="l"/>
            <a:endParaRPr lang="en-US" b="0" i="0">
              <a:solidFill>
                <a:srgbClr val="242424"/>
              </a:solidFill>
              <a:effectLst/>
              <a:latin typeface="Segoe UI" panose="020B0502040204020203" pitchFamily="34" charset="0"/>
            </a:endParaRPr>
          </a:p>
          <a:p>
            <a:pPr algn="l"/>
            <a:r>
              <a:rPr lang="en-US" b="0" i="0">
                <a:solidFill>
                  <a:srgbClr val="242424"/>
                </a:solidFill>
                <a:effectLst/>
                <a:latin typeface="Segoe UI" panose="020B0502040204020203" pitchFamily="34" charset="0"/>
              </a:rPr>
              <a:t>If you need to explain this to others, you can mention that the focus of the image generation was on the visual and thematic elements rather than precise text accuracy. The primary goal was to capture the essence of a character who is a talented designer, creating magical experiences. If you need any adjustments or further assistance, feel free to let me know!</a:t>
            </a:r>
          </a:p>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2BC5C072-4801-425D-A948-E877DF0AEEDA}"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
        <p:nvSpPr>
          <p:cNvPr id="8" name="Footer Placeholder 7">
            <a:extLst>
              <a:ext uri="{FF2B5EF4-FFF2-40B4-BE49-F238E27FC236}">
                <a16:creationId xmlns:a16="http://schemas.microsoft.com/office/drawing/2014/main" id="{A88BB9A2-7269-2149-DC57-D5CF4499463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744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42424"/>
                </a:solidFill>
                <a:effectLst/>
                <a:latin typeface="Segoe UI" panose="020B0502040204020203" pitchFamily="34" charset="0"/>
              </a:rPr>
              <a:t> "Mad Libs®" is a registered trademark of Penguin Group (USA) Inc. This does not reflect an endorsement or affiliation with the trademark owner and is used for educational purposes only. </a:t>
            </a:r>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E22E52AB-2232-448E-AE14-8D4F8CCE94CF}"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
        <p:nvSpPr>
          <p:cNvPr id="8" name="Footer Placeholder 7">
            <a:extLst>
              <a:ext uri="{FF2B5EF4-FFF2-40B4-BE49-F238E27FC236}">
                <a16:creationId xmlns:a16="http://schemas.microsoft.com/office/drawing/2014/main" id="{6F2BE37C-486E-8219-196C-CF1ACAA0F41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12962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DC6328BF-226A-46F6-AD7F-D7D2C321883E}"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
        <p:nvSpPr>
          <p:cNvPr id="8" name="Footer Placeholder 7">
            <a:extLst>
              <a:ext uri="{FF2B5EF4-FFF2-40B4-BE49-F238E27FC236}">
                <a16:creationId xmlns:a16="http://schemas.microsoft.com/office/drawing/2014/main" id="{4D2E6218-5FA0-2B9D-1A1A-C6ED3201D6F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27244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602A9862-378B-491B-8D7F-A5E100612BAD}"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
        <p:nvSpPr>
          <p:cNvPr id="8" name="Footer Placeholder 7">
            <a:extLst>
              <a:ext uri="{FF2B5EF4-FFF2-40B4-BE49-F238E27FC236}">
                <a16:creationId xmlns:a16="http://schemas.microsoft.com/office/drawing/2014/main" id="{1545ABA6-4AF3-A207-CD32-D45972E0BB6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65152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5DA17C3E-AEDD-4BD2-957E-32EDC4C87053}"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
        <p:nvSpPr>
          <p:cNvPr id="8" name="Footer Placeholder 7">
            <a:extLst>
              <a:ext uri="{FF2B5EF4-FFF2-40B4-BE49-F238E27FC236}">
                <a16:creationId xmlns:a16="http://schemas.microsoft.com/office/drawing/2014/main" id="{A32E0E5B-3027-8C40-3A43-58BF8664398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4837686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F57B4-DAC2-30ED-B900-9C3DF8088A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25AECA-5E0F-12A2-84C2-CDB349CA5B11}"/>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07871A6E-4FA5-D56F-2149-A8B2FD17EEAC}"/>
              </a:ext>
            </a:extLst>
          </p:cNvPr>
          <p:cNvSpPr>
            <a:spLocks noGrp="1"/>
          </p:cNvSpPr>
          <p:nvPr>
            <p:ph type="body" sz="quarter" idx="3"/>
          </p:nvPr>
        </p:nvSpPr>
        <p:spPr/>
        <p:txBody>
          <a:bodyPr/>
          <a:lstStyle/>
          <a:p>
            <a:r>
              <a:rPr lang="en-US" i="1"/>
              <a:t>Encourage all learners to share their results and to discuss the prompting techniques they found to be effective.</a:t>
            </a:r>
            <a:endParaRPr i="1"/>
          </a:p>
        </p:txBody>
      </p:sp>
      <p:sp>
        <p:nvSpPr>
          <p:cNvPr id="4" name="Slide Number Placeholder 3">
            <a:extLst>
              <a:ext uri="{FF2B5EF4-FFF2-40B4-BE49-F238E27FC236}">
                <a16:creationId xmlns:a16="http://schemas.microsoft.com/office/drawing/2014/main" id="{BAA66B29-321E-8BDA-AE19-C217B45CEB3A}"/>
              </a:ext>
            </a:extLst>
          </p:cNvPr>
          <p:cNvSpPr>
            <a:spLocks noGrp="1"/>
          </p:cNvSpPr>
          <p:nvPr>
            <p:ph type="sldNum" sz="quarter" idx="5"/>
          </p:nvPr>
        </p:nvSpPr>
        <p:spPr/>
      </p:sp>
      <p:sp>
        <p:nvSpPr>
          <p:cNvPr id="5" name="Footer Placeholder 4">
            <a:extLst>
              <a:ext uri="{FF2B5EF4-FFF2-40B4-BE49-F238E27FC236}">
                <a16:creationId xmlns:a16="http://schemas.microsoft.com/office/drawing/2014/main" id="{07A520A6-9CA3-DBE0-F9CB-4E87A202C07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3280442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b="0" i="1">
                <a:solidFill>
                  <a:srgbClr val="161616"/>
                </a:solidFill>
                <a:effectLst/>
                <a:highlight>
                  <a:srgbClr val="FFFFFF"/>
                </a:highlight>
                <a:latin typeface="Segoe UI" panose="020B0502040204020203" pitchFamily="34" charset="0"/>
              </a:rPr>
              <a:t>Allow learners a few minutes to consider each question. Then use the slide build animations to reveal the correct answers</a:t>
            </a:r>
          </a:p>
          <a:p>
            <a:pPr algn="l"/>
            <a:endParaRPr lang="en-GB" b="0" i="0">
              <a:solidFill>
                <a:srgbClr val="161616"/>
              </a:solidFill>
              <a:effectLst/>
              <a:highlight>
                <a:srgbClr val="FFFFFF"/>
              </a:highligh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9177CD65-41C2-4EA8-879E-11EBCA8A5396}" type="datetime8">
              <a:rPr lang="en-US" smtClean="0"/>
              <a:t>2/14/2025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
        <p:nvSpPr>
          <p:cNvPr id="8" name="Footer Placeholder 7">
            <a:extLst>
              <a:ext uri="{FF2B5EF4-FFF2-40B4-BE49-F238E27FC236}">
                <a16:creationId xmlns:a16="http://schemas.microsoft.com/office/drawing/2014/main" id="{AA758026-F907-0F2A-096D-02CB24A44AB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2781761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08F9CF70-F1B7-40BF-A2CD-14E753EA6C88}"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
        <p:nvSpPr>
          <p:cNvPr id="8" name="Footer Placeholder 7">
            <a:extLst>
              <a:ext uri="{FF2B5EF4-FFF2-40B4-BE49-F238E27FC236}">
                <a16:creationId xmlns:a16="http://schemas.microsoft.com/office/drawing/2014/main" id="{732F946D-DCFC-0868-3FD1-38962D90F9A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355055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8799BA5-18CF-4BD0-A1A1-A6CA79D7ACB4}"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
        <p:nvSpPr>
          <p:cNvPr id="8" name="Footer Placeholder 7">
            <a:extLst>
              <a:ext uri="{FF2B5EF4-FFF2-40B4-BE49-F238E27FC236}">
                <a16:creationId xmlns:a16="http://schemas.microsoft.com/office/drawing/2014/main" id="{F2F16012-5AEF-1B73-7192-0D4239EF73D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40620338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EF98293-FA0C-4065-A7D8-2ED874BE9910}"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
        <p:nvSpPr>
          <p:cNvPr id="8" name="Footer Placeholder 7">
            <a:extLst>
              <a:ext uri="{FF2B5EF4-FFF2-40B4-BE49-F238E27FC236}">
                <a16:creationId xmlns:a16="http://schemas.microsoft.com/office/drawing/2014/main" id="{16F704B8-E545-8B05-5992-8E8AF68930C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510859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FCC59DB1-4292-494F-B4DE-5DBB22FA12F6}"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
        <p:nvSpPr>
          <p:cNvPr id="8" name="Footer Placeholder 7">
            <a:extLst>
              <a:ext uri="{FF2B5EF4-FFF2-40B4-BE49-F238E27FC236}">
                <a16:creationId xmlns:a16="http://schemas.microsoft.com/office/drawing/2014/main" id="{F2C20375-68C2-6384-9227-A85D8C94535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730163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B2E9658F-668D-484A-AFF1-1DFD3ED278CB}"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
        <p:nvSpPr>
          <p:cNvPr id="8" name="Footer Placeholder 7">
            <a:extLst>
              <a:ext uri="{FF2B5EF4-FFF2-40B4-BE49-F238E27FC236}">
                <a16:creationId xmlns:a16="http://schemas.microsoft.com/office/drawing/2014/main" id="{E7522D10-B368-FF01-4B72-3C68F333846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95264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83C29D9-C969-444B-9E68-96704D65543A}"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
        <p:nvSpPr>
          <p:cNvPr id="8" name="Footer Placeholder 7">
            <a:extLst>
              <a:ext uri="{FF2B5EF4-FFF2-40B4-BE49-F238E27FC236}">
                <a16:creationId xmlns:a16="http://schemas.microsoft.com/office/drawing/2014/main" id="{AC44595F-3317-DC91-227C-9EAA7304912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3359122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4C9BC4C1-68B6-48F7-8DC1-0BCCCCFFC15D}"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
        <p:nvSpPr>
          <p:cNvPr id="8" name="Footer Placeholder 7">
            <a:extLst>
              <a:ext uri="{FF2B5EF4-FFF2-40B4-BE49-F238E27FC236}">
                <a16:creationId xmlns:a16="http://schemas.microsoft.com/office/drawing/2014/main" id="{680375E1-F66E-4831-42FA-97BD1F1B08F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329599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1A9F1CEC-012C-45B3-976D-92CF74006199}"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
        <p:nvSpPr>
          <p:cNvPr id="8" name="Footer Placeholder 7">
            <a:extLst>
              <a:ext uri="{FF2B5EF4-FFF2-40B4-BE49-F238E27FC236}">
                <a16:creationId xmlns:a16="http://schemas.microsoft.com/office/drawing/2014/main" id="{67C8E9EC-D11E-A01F-781D-57F3A5ADEBA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1819926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6" name="Date Placeholder 5"/>
          <p:cNvSpPr>
            <a:spLocks noGrp="1"/>
          </p:cNvSpPr>
          <p:nvPr>
            <p:ph type="dt" idx="1"/>
          </p:nvPr>
        </p:nvSpPr>
        <p:spPr/>
        <p:txBody>
          <a:bodyPr/>
          <a:lstStyle/>
          <a:p>
            <a:fld id="{A4E78D18-8F9A-41A0-B663-80C2F72EB9C1}" type="datetime8">
              <a:rPr lang="en-US" smtClean="0"/>
              <a:t>2/14/2025 1:30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
        <p:nvSpPr>
          <p:cNvPr id="8" name="Footer Placeholder 7">
            <a:extLst>
              <a:ext uri="{FF2B5EF4-FFF2-40B4-BE49-F238E27FC236}">
                <a16:creationId xmlns:a16="http://schemas.microsoft.com/office/drawing/2014/main" id="{BC51279A-521A-ECF2-703C-37023F693BA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2025 Microsoft Corporation. All rights reserved.</a:t>
            </a:r>
          </a:p>
        </p:txBody>
      </p:sp>
    </p:spTree>
    <p:extLst>
      <p:ext uri="{BB962C8B-B14F-4D97-AF65-F5344CB8AC3E}">
        <p14:creationId xmlns:p14="http://schemas.microsoft.com/office/powerpoint/2010/main" val="224416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354274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8836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40511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39187214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2586086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59283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7749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58941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44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5828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84837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876160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0600554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045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706236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225148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28322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99498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2944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3" y="457200"/>
            <a:ext cx="11018520" cy="492443"/>
          </a:xfrm>
        </p:spPr>
        <p:txBody>
          <a:bodyPr/>
          <a:lstStyle>
            <a:lvl1pPr>
              <a:defRPr sz="3200"/>
            </a:lvl1pPr>
          </a:lstStyle>
          <a:p>
            <a:r>
              <a:rPr lang="en-US"/>
              <a:t>Click to edit title style</a:t>
            </a:r>
          </a:p>
        </p:txBody>
      </p:sp>
    </p:spTree>
    <p:extLst>
      <p:ext uri="{BB962C8B-B14F-4D97-AF65-F5344CB8AC3E}">
        <p14:creationId xmlns:p14="http://schemas.microsoft.com/office/powerpoint/2010/main" val="7287186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0288624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155505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53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42534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892068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99123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18906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24998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613914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60840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9324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52459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792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537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67721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9567978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32929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3317622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7985826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848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71060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4146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1935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6064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68192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985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5460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1786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330837804"/>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58730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968369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360373361"/>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2918713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285187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15899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28053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71570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617513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110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7520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131693656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0096784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a:t>Click icon to add picture</a:t>
            </a:r>
          </a:p>
        </p:txBody>
      </p:sp>
    </p:spTree>
    <p:extLst>
      <p:ext uri="{BB962C8B-B14F-4D97-AF65-F5344CB8AC3E}">
        <p14:creationId xmlns:p14="http://schemas.microsoft.com/office/powerpoint/2010/main" val="23023196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73688124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4020007"/>
            <a:ext cx="11025188" cy="430887"/>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9962546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3267055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55548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747358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0226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83101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09870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751445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11166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4389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249566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4145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58941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a:p>
          <a:p>
            <a:r>
              <a:rPr lang="en-US"/>
              <a:t>Drag &amp; drop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4874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9047533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94492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17709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83904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7204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22511163"/>
      </p:ext>
    </p:extLst>
  </p:cSld>
  <p:clrMap bg1="lt1" tx1="dk1" bg2="lt2" tx2="dk2" accent1="accent1" accent2="accent2" accent3="accent3" accent4="accent4" accent5="accent5" accent6="accent6" hlink="hlink" folHlink="folHlink"/>
  <p:sldLayoutIdLst>
    <p:sldLayoutId id="2147485069" r:id="rId1"/>
    <p:sldLayoutId id="2147485070" r:id="rId2"/>
    <p:sldLayoutId id="2147485071" r:id="rId3"/>
    <p:sldLayoutId id="2147485072" r:id="rId4"/>
    <p:sldLayoutId id="2147485073" r:id="rId5"/>
    <p:sldLayoutId id="2147485074" r:id="rId6"/>
    <p:sldLayoutId id="2147485075" r:id="rId7"/>
    <p:sldLayoutId id="2147485076" r:id="rId8"/>
    <p:sldLayoutId id="2147485077" r:id="rId9"/>
    <p:sldLayoutId id="2147485078" r:id="rId10"/>
    <p:sldLayoutId id="2147485079" r:id="rId11"/>
    <p:sldLayoutId id="2147485080" r:id="rId12"/>
    <p:sldLayoutId id="2147485081" r:id="rId13"/>
    <p:sldLayoutId id="2147485082" r:id="rId14"/>
    <p:sldLayoutId id="2147485083" r:id="rId15"/>
    <p:sldLayoutId id="2147485084" r:id="rId16"/>
    <p:sldLayoutId id="2147485085" r:id="rId17"/>
    <p:sldLayoutId id="2147485086" r:id="rId18"/>
    <p:sldLayoutId id="2147485087" r:id="rId19"/>
    <p:sldLayoutId id="2147485088" r:id="rId20"/>
    <p:sldLayoutId id="2147485089" r:id="rId21"/>
    <p:sldLayoutId id="2147485090" r:id="rId22"/>
    <p:sldLayoutId id="2147485091" r:id="rId23"/>
    <p:sldLayoutId id="2147485092" r:id="rId24"/>
    <p:sldLayoutId id="2147485093" r:id="rId25"/>
    <p:sldLayoutId id="2147485094" r:id="rId26"/>
    <p:sldLayoutId id="2147485095" r:id="rId27"/>
    <p:sldLayoutId id="2147485096" r:id="rId28"/>
    <p:sldLayoutId id="2147485097" r:id="rId29"/>
    <p:sldLayoutId id="2147485098" r:id="rId30"/>
    <p:sldLayoutId id="2147485099" r:id="rId31"/>
    <p:sldLayoutId id="2147485100" r:id="rId32"/>
    <p:sldLayoutId id="2147485101" r:id="rId33"/>
    <p:sldLayoutId id="2147485102" r:id="rId34"/>
    <p:sldLayoutId id="2147485103" r:id="rId35"/>
    <p:sldLayoutId id="2147485104" r:id="rId36"/>
    <p:sldLayoutId id="2147485105" r:id="rId37"/>
    <p:sldLayoutId id="2147485106" r:id="rId38"/>
    <p:sldLayoutId id="2147485107" r:id="rId39"/>
    <p:sldLayoutId id="2147485108" r:id="rId40"/>
    <p:sldLayoutId id="2147485109" r:id="rId41"/>
    <p:sldLayoutId id="2147485110" r:id="rId42"/>
    <p:sldLayoutId id="2147485111" r:id="rId43"/>
    <p:sldLayoutId id="2147485112" r:id="rId44"/>
    <p:sldLayoutId id="2147485113" r:id="rId45"/>
    <p:sldLayoutId id="2147485114" r:id="rId46"/>
    <p:sldLayoutId id="2147485115" r:id="rId47"/>
    <p:sldLayoutId id="2147485116" r:id="rId48"/>
    <p:sldLayoutId id="2147485117" r:id="rId49"/>
    <p:sldLayoutId id="2147485118" r:id="rId50"/>
    <p:sldLayoutId id="2147485119" r:id="rId51"/>
    <p:sldLayoutId id="2147485120" r:id="rId52"/>
    <p:sldLayoutId id="2147485121" r:id="rId53"/>
    <p:sldLayoutId id="2147485122" r:id="rId54"/>
    <p:sldLayoutId id="2147485123" r:id="rId55"/>
    <p:sldLayoutId id="2147485124" r:id="rId56"/>
    <p:sldLayoutId id="2147485125" r:id="rId57"/>
    <p:sldLayoutId id="2147485126" r:id="rId58"/>
    <p:sldLayoutId id="2147485127" r:id="rId59"/>
    <p:sldLayoutId id="2147485128" r:id="rId60"/>
    <p:sldLayoutId id="2147485129" r:id="rId61"/>
    <p:sldLayoutId id="2147485130" r:id="rId62"/>
    <p:sldLayoutId id="2147485131" r:id="rId63"/>
    <p:sldLayoutId id="2147485132" r:id="rId64"/>
    <p:sldLayoutId id="2147485133" r:id="rId65"/>
    <p:sldLayoutId id="2147485134" r:id="rId66"/>
    <p:sldLayoutId id="2147485135" r:id="rId67"/>
    <p:sldLayoutId id="2147485136" r:id="rId68"/>
    <p:sldLayoutId id="2147485137" r:id="rId69"/>
    <p:sldLayoutId id="2147485138" r:id="rId70"/>
    <p:sldLayoutId id="2147485139" r:id="rId71"/>
    <p:sldLayoutId id="2147485140" r:id="rId72"/>
    <p:sldLayoutId id="2147485141" r:id="rId73"/>
    <p:sldLayoutId id="2147485142" r:id="rId74"/>
    <p:sldLayoutId id="2147485143" r:id="rId75"/>
    <p:sldLayoutId id="2147485144" r:id="rId76"/>
    <p:sldLayoutId id="2147485145" r:id="rId77"/>
    <p:sldLayoutId id="2147485146" r:id="rId78"/>
    <p:sldLayoutId id="2147485147" r:id="rId79"/>
    <p:sldLayoutId id="2147485148" r:id="rId80"/>
    <p:sldLayoutId id="2147485149" r:id="rId81"/>
    <p:sldLayoutId id="2147485150" r:id="rId82"/>
    <p:sldLayoutId id="2147485151" r:id="rId83"/>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2.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6" Type="http://schemas.openxmlformats.org/officeDocument/2006/relationships/image" Target="../media/image45.jpeg"/><Relationship Id="rId5" Type="http://schemas.openxmlformats.org/officeDocument/2006/relationships/image" Target="../media/image33.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7.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2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7.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7.xml"/><Relationship Id="rId5" Type="http://schemas.openxmlformats.org/officeDocument/2006/relationships/hyperlink" Target="https://copilot.microsoft.com/" TargetMode="Externa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hyperlink" Target="https://aka.ms/explor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5DD1-EAB8-8AB8-FAB2-B65226E5B3DB}"/>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en-US" sz="4400">
                <a:solidFill>
                  <a:schemeClr val="tx1"/>
                </a:solidFill>
                <a:ea typeface="+mj-ea"/>
                <a:cs typeface="+mj-cs"/>
              </a:rPr>
              <a:t>Microsoft Learn</a:t>
            </a:r>
            <a:br>
              <a:rPr lang="en-US">
                <a:ea typeface="+mj-ea"/>
                <a:cs typeface="+mj-cs"/>
              </a:rPr>
            </a:br>
            <a:r>
              <a:rPr lang="en-US" sz="4400">
                <a:gradFill flip="none" rotWithShape="1">
                  <a:gsLst>
                    <a:gs pos="0">
                      <a:schemeClr val="accent1"/>
                    </a:gs>
                    <a:gs pos="100000">
                      <a:schemeClr val="accent2"/>
                    </a:gs>
                  </a:gsLst>
                  <a:lin ang="10800000" scaled="1"/>
                  <a:tileRect/>
                </a:gradFill>
                <a:ea typeface="+mj-ea"/>
                <a:cs typeface="+mj-cs"/>
              </a:rPr>
              <a:t>Spark possibility</a:t>
            </a:r>
          </a:p>
        </p:txBody>
      </p:sp>
      <p:sp>
        <p:nvSpPr>
          <p:cNvPr id="3" name="TextBox 2">
            <a:extLst>
              <a:ext uri="{FF2B5EF4-FFF2-40B4-BE49-F238E27FC236}">
                <a16:creationId xmlns:a16="http://schemas.microsoft.com/office/drawing/2014/main" id="{D382A955-5DA0-D95F-4045-D33BAC241BA8}"/>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54751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73DE2-B151-D805-01AD-8430413E22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17F25F-CFD4-10D3-B580-2E6B403B3762}"/>
              </a:ext>
            </a:extLst>
          </p:cNvPr>
          <p:cNvSpPr>
            <a:spLocks noGrp="1"/>
          </p:cNvSpPr>
          <p:nvPr>
            <p:ph type="title"/>
          </p:nvPr>
        </p:nvSpPr>
        <p:spPr>
          <a:xfrm>
            <a:off x="588263" y="457200"/>
            <a:ext cx="11018520" cy="492443"/>
          </a:xfrm>
        </p:spPr>
        <p:txBody>
          <a:bodyPr/>
          <a:lstStyle/>
          <a:p>
            <a:r>
              <a:rPr lang="en-US"/>
              <a:t>Unit 1: Getting Started      </a:t>
            </a:r>
          </a:p>
        </p:txBody>
      </p:sp>
      <p:sp>
        <p:nvSpPr>
          <p:cNvPr id="52" name="Rectangle: Rounded Corners 51">
            <a:extLst>
              <a:ext uri="{FF2B5EF4-FFF2-40B4-BE49-F238E27FC236}">
                <a16:creationId xmlns:a16="http://schemas.microsoft.com/office/drawing/2014/main" id="{410FB810-9C14-4758-5B79-A02491AA419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53" name="Arrow: Bent 52">
            <a:extLst>
              <a:ext uri="{FF2B5EF4-FFF2-40B4-BE49-F238E27FC236}">
                <a16:creationId xmlns:a16="http://schemas.microsoft.com/office/drawing/2014/main" id="{BACDBFCC-3E58-6ACA-CDA6-023D66D8EF03}"/>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4" name="Rectangle: Rounded Corners 53">
            <a:extLst>
              <a:ext uri="{FF2B5EF4-FFF2-40B4-BE49-F238E27FC236}">
                <a16:creationId xmlns:a16="http://schemas.microsoft.com/office/drawing/2014/main" id="{2EA63B2F-92D3-AAF9-5E60-EE75A7584D1F}"/>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pic>
        <p:nvPicPr>
          <p:cNvPr id="55" name="Picture 54">
            <a:extLst>
              <a:ext uri="{FF2B5EF4-FFF2-40B4-BE49-F238E27FC236}">
                <a16:creationId xmlns:a16="http://schemas.microsoft.com/office/drawing/2014/main" id="{DCD68058-67ED-934E-9C59-C91DF463BC02}"/>
              </a:ext>
              <a:ext uri="{C183D7F6-B498-43B3-948B-1728B52AA6E4}">
                <adec:decorative xmlns:adec="http://schemas.microsoft.com/office/drawing/2017/decorative" val="1"/>
              </a:ext>
            </a:extLst>
          </p:cNvPr>
          <p:cNvPicPr>
            <a:picLocks noChangeAspect="1"/>
          </p:cNvPicPr>
          <p:nvPr/>
        </p:nvPicPr>
        <p:blipFill>
          <a:blip r:embed="rId2"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6" name="Arrow: Bent 55">
            <a:extLst>
              <a:ext uri="{FF2B5EF4-FFF2-40B4-BE49-F238E27FC236}">
                <a16:creationId xmlns:a16="http://schemas.microsoft.com/office/drawing/2014/main" id="{77BEC889-C128-0AD2-FE84-DDA4EA7EBC52}"/>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57" name="Picture 56">
            <a:extLst>
              <a:ext uri="{FF2B5EF4-FFF2-40B4-BE49-F238E27FC236}">
                <a16:creationId xmlns:a16="http://schemas.microsoft.com/office/drawing/2014/main" id="{6E6697F7-23A1-178C-BC33-8222F7E122B9}"/>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58" name="Arrow: U-Turn 57">
            <a:extLst>
              <a:ext uri="{FF2B5EF4-FFF2-40B4-BE49-F238E27FC236}">
                <a16:creationId xmlns:a16="http://schemas.microsoft.com/office/drawing/2014/main" id="{A0BFA189-ECF9-C816-61FA-F4FAF0F3EA8A}"/>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59" name="Group 58" descr="The image shows a section from a Microsoft Office application. The section displayed is part of the file menu, which includes options for managing documents. The options listed are: Home (highlighted in red), New, Open, Get Add-ins, Info, Save a Copy (highlighted in red), Save as Adobe PDF, and Print.">
            <a:extLst>
              <a:ext uri="{FF2B5EF4-FFF2-40B4-BE49-F238E27FC236}">
                <a16:creationId xmlns:a16="http://schemas.microsoft.com/office/drawing/2014/main" id="{C4CF746E-6D53-71A8-79EE-DC71188F86A3}"/>
              </a:ext>
            </a:extLst>
          </p:cNvPr>
          <p:cNvGrpSpPr/>
          <p:nvPr/>
        </p:nvGrpSpPr>
        <p:grpSpPr>
          <a:xfrm>
            <a:off x="7250133" y="300130"/>
            <a:ext cx="1908380" cy="4548094"/>
            <a:chOff x="6742249" y="300130"/>
            <a:chExt cx="1908380" cy="4548094"/>
          </a:xfrm>
        </p:grpSpPr>
        <p:sp>
          <p:nvSpPr>
            <p:cNvPr id="60" name="Arrow: U-Turn 59">
              <a:extLst>
                <a:ext uri="{FF2B5EF4-FFF2-40B4-BE49-F238E27FC236}">
                  <a16:creationId xmlns:a16="http://schemas.microsoft.com/office/drawing/2014/main" id="{CC47DA49-B2DD-7ED5-7545-4B419FB927F8}"/>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Arrow: Bent 60">
              <a:extLst>
                <a:ext uri="{FF2B5EF4-FFF2-40B4-BE49-F238E27FC236}">
                  <a16:creationId xmlns:a16="http://schemas.microsoft.com/office/drawing/2014/main" id="{F4606CA2-CC8A-28DE-277B-0E3D0A6C0931}"/>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62" name="Group 61">
              <a:extLst>
                <a:ext uri="{FF2B5EF4-FFF2-40B4-BE49-F238E27FC236}">
                  <a16:creationId xmlns:a16="http://schemas.microsoft.com/office/drawing/2014/main" id="{17A54A13-CECC-8530-2470-20BC1171BAF6}"/>
                </a:ext>
              </a:extLst>
            </p:cNvPr>
            <p:cNvGrpSpPr/>
            <p:nvPr/>
          </p:nvGrpSpPr>
          <p:grpSpPr>
            <a:xfrm>
              <a:off x="6919098" y="451723"/>
              <a:ext cx="1560638" cy="4234403"/>
              <a:chOff x="9855197" y="1475201"/>
              <a:chExt cx="1589540" cy="4312823"/>
            </a:xfrm>
          </p:grpSpPr>
          <p:sp>
            <p:nvSpPr>
              <p:cNvPr id="63" name="Rectangle: Rounded Corners 62">
                <a:extLst>
                  <a:ext uri="{FF2B5EF4-FFF2-40B4-BE49-F238E27FC236}">
                    <a16:creationId xmlns:a16="http://schemas.microsoft.com/office/drawing/2014/main" id="{68E51E06-E73E-0C28-51D3-5A47CA80DDCE}"/>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4" name="Picture 63">
                <a:extLst>
                  <a:ext uri="{FF2B5EF4-FFF2-40B4-BE49-F238E27FC236}">
                    <a16:creationId xmlns:a16="http://schemas.microsoft.com/office/drawing/2014/main" id="{A7B326BF-525E-F20C-0E3E-10C2EE2AED23}"/>
                  </a:ext>
                </a:extLst>
              </p:cNvPr>
              <p:cNvPicPr>
                <a:picLocks noChangeAspect="1"/>
              </p:cNvPicPr>
              <p:nvPr/>
            </p:nvPicPr>
            <p:blipFill>
              <a:blip r:embed="rId4"/>
              <a:srcRect l="1258" t="493" r="1258" b="49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68" name="Arrow: U-Turn 67">
            <a:extLst>
              <a:ext uri="{FF2B5EF4-FFF2-40B4-BE49-F238E27FC236}">
                <a16:creationId xmlns:a16="http://schemas.microsoft.com/office/drawing/2014/main" id="{1AA0984F-C172-7F03-FBF6-83E5A31C1FF7}"/>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aphicFrame>
        <p:nvGraphicFramePr>
          <p:cNvPr id="69" name="Table 354">
            <a:extLst>
              <a:ext uri="{FF2B5EF4-FFF2-40B4-BE49-F238E27FC236}">
                <a16:creationId xmlns:a16="http://schemas.microsoft.com/office/drawing/2014/main" id="{07216A24-20DE-063A-9E76-AFFDE627F42A}"/>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3336164478"/>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171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mj-lt"/>
                          <a:ea typeface="+mn-lt"/>
                          <a:cs typeface="Segoe UI"/>
                        </a:rPr>
                        <a:t>Open the Microsoft PowerPoint “Explore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77540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2000" b="1" i="0" u="none" strike="noStrike" kern="1200" cap="none" spc="0" normalizeH="0" baseline="0">
                          <a:ln>
                            <a:noFill/>
                          </a:ln>
                          <a:solidFill>
                            <a:schemeClr val="accent2"/>
                          </a:solidFill>
                          <a:effectLst/>
                          <a:uLnTx/>
                          <a:uFillTx/>
                          <a:latin typeface="+mn-lt"/>
                          <a:ea typeface="+mn-lt"/>
                          <a:cs typeface="Segoe UI"/>
                        </a:rPr>
                        <a:t>2</a:t>
                      </a: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a:ln>
                            <a:noFill/>
                          </a:ln>
                          <a:solidFill>
                            <a:schemeClr val="tx1"/>
                          </a:solidFill>
                          <a:effectLst/>
                          <a:uLnTx/>
                          <a:uFillTx/>
                          <a:latin typeface="+mj-lt"/>
                          <a:ea typeface="+mn-lt"/>
                          <a:cs typeface="Segoe UI"/>
                        </a:rPr>
                        <a:t>Follow these steps to create a copy of the file for you</a:t>
                      </a:r>
                      <a:br>
                        <a:rPr kumimoji="0" lang="en-US" sz="1600" b="0" i="0" u="none" strike="noStrike" kern="1200" cap="none" spc="0" normalizeH="0" baseline="0">
                          <a:ln>
                            <a:noFill/>
                          </a:ln>
                          <a:solidFill>
                            <a:schemeClr val="tx1"/>
                          </a:solidFill>
                          <a:effectLst/>
                          <a:uLnTx/>
                          <a:uFillTx/>
                          <a:latin typeface="+mj-lt"/>
                          <a:ea typeface="+mn-lt"/>
                          <a:cs typeface="Segoe UI"/>
                        </a:rPr>
                      </a:br>
                      <a:r>
                        <a:rPr kumimoji="0" lang="en-US" sz="1600" b="0" i="0" u="none" strike="noStrike" kern="1200" cap="none" spc="0" normalizeH="0" baseline="0">
                          <a:ln>
                            <a:noFill/>
                          </a:ln>
                          <a:solidFill>
                            <a:schemeClr val="tx1"/>
                          </a:solidFill>
                          <a:effectLst/>
                          <a:uLnTx/>
                          <a:uFillTx/>
                          <a:latin typeface="+mj-lt"/>
                          <a:ea typeface="+mn-lt"/>
                          <a:cs typeface="Segoe UI"/>
                        </a:rPr>
                        <a:t>to edit:</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r h="156631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27432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en-US" sz="1400" kern="1200" dirty="0">
                          <a:solidFill>
                            <a:schemeClr val="tx1"/>
                          </a:solidFill>
                          <a:effectLst/>
                          <a:latin typeface="+mn-lt"/>
                          <a:ea typeface="+mn-lt"/>
                          <a:cs typeface="Segoe UI Semibold" panose="020B0702040204020203" pitchFamily="34" charset="0"/>
                        </a:rPr>
                        <a:t>File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en-US" sz="1400" kern="1200" dirty="0">
                          <a:solidFill>
                            <a:schemeClr val="tx1"/>
                          </a:solidFill>
                          <a:effectLst/>
                          <a:latin typeface="+mn-lt"/>
                          <a:ea typeface="+mn-lt"/>
                          <a:cs typeface="Segoe UI Semibold" panose="020B0702040204020203" pitchFamily="34" charset="0"/>
                        </a:rPr>
                        <a:t>Save a copy</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en-US" sz="1400" kern="1200" dirty="0">
                          <a:solidFill>
                            <a:schemeClr val="tx1"/>
                          </a:solidFill>
                          <a:effectLst/>
                          <a:latin typeface="+mn-lt"/>
                          <a:ea typeface="+mn-lt"/>
                          <a:cs typeface="Segoe UI Semibold" panose="020B0702040204020203" pitchFamily="34" charset="0"/>
                        </a:rPr>
                        <a:t>Into the “Save As” box add your last name or initials to the</a:t>
                      </a:r>
                      <a:br>
                        <a:rPr lang="en-US" sz="1400" kern="1200" dirty="0">
                          <a:solidFill>
                            <a:schemeClr val="tx1"/>
                          </a:solidFill>
                          <a:effectLst/>
                          <a:latin typeface="+mn-lt"/>
                          <a:ea typeface="+mn-lt"/>
                          <a:cs typeface="Segoe UI Semibold" panose="020B0702040204020203" pitchFamily="34" charset="0"/>
                        </a:rPr>
                      </a:br>
                      <a:r>
                        <a:rPr lang="en-US" sz="1400" kern="1200" dirty="0">
                          <a:solidFill>
                            <a:schemeClr val="tx1"/>
                          </a:solidFill>
                          <a:effectLst/>
                          <a:latin typeface="+mn-lt"/>
                          <a:ea typeface="+mn-lt"/>
                          <a:cs typeface="Segoe UI Semibold" panose="020B0702040204020203" pitchFamily="34" charset="0"/>
                        </a:rPr>
                        <a:t>file name</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en-US" sz="1400" kern="1200" dirty="0">
                          <a:solidFill>
                            <a:schemeClr val="tx1"/>
                          </a:solidFill>
                          <a:effectLst/>
                          <a:latin typeface="+mn-lt"/>
                          <a:ea typeface="+mn-lt"/>
                          <a:cs typeface="Segoe UI Semibold" panose="020B0702040204020203" pitchFamily="34" charset="0"/>
                        </a:rPr>
                        <a:t>Select save</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600" b="0" i="0" u="none" strike="noStrike" kern="1200" cap="none" spc="0" normalizeH="0" baseline="0" dirty="0">
                        <a:ln>
                          <a:noFill/>
                        </a:ln>
                        <a:solidFill>
                          <a:schemeClr val="tx1"/>
                        </a:solidFill>
                        <a:effectLst/>
                        <a:uLnTx/>
                        <a:uFillTx/>
                        <a:latin typeface="+mj-lt"/>
                        <a:ea typeface="+mn-lt"/>
                        <a:cs typeface="Segoe UI"/>
                      </a:endParaRPr>
                    </a:p>
                  </a:txBody>
                  <a:tcPr marL="137160"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70" name="Picture 69">
            <a:extLst>
              <a:ext uri="{FF2B5EF4-FFF2-40B4-BE49-F238E27FC236}">
                <a16:creationId xmlns:a16="http://schemas.microsoft.com/office/drawing/2014/main" id="{18A027D8-7F61-29A4-4089-10734672E65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71" name="Picture 70">
            <a:extLst>
              <a:ext uri="{FF2B5EF4-FFF2-40B4-BE49-F238E27FC236}">
                <a16:creationId xmlns:a16="http://schemas.microsoft.com/office/drawing/2014/main" id="{3D314FAC-6545-2368-5620-A2D684ECCFA7}"/>
              </a:ext>
              <a:ext uri="{C183D7F6-B498-43B3-948B-1728B52AA6E4}">
                <adec:decorative xmlns:adec="http://schemas.microsoft.com/office/drawing/2017/decorative" val="1"/>
              </a:ext>
            </a:extLst>
          </p:cNvPr>
          <p:cNvPicPr>
            <a:picLocks noChangeAspect="1"/>
          </p:cNvPicPr>
          <p:nvPr/>
        </p:nvPicPr>
        <p:blipFill>
          <a:blip r:embed="rId5">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3" name="TextBox 2">
            <a:extLst>
              <a:ext uri="{FF2B5EF4-FFF2-40B4-BE49-F238E27FC236}">
                <a16:creationId xmlns:a16="http://schemas.microsoft.com/office/drawing/2014/main" id="{788A399E-F76A-C319-F848-CF1C5FC03FDE}"/>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pic>
        <p:nvPicPr>
          <p:cNvPr id="5" name="Picture 4" descr="A screenshot of a browser hihglighting the file name field and the Save button.">
            <a:extLst>
              <a:ext uri="{FF2B5EF4-FFF2-40B4-BE49-F238E27FC236}">
                <a16:creationId xmlns:a16="http://schemas.microsoft.com/office/drawing/2014/main" id="{5F27CEE3-211F-540C-F07B-FE0562346784}"/>
              </a:ext>
            </a:extLst>
          </p:cNvPr>
          <p:cNvPicPr>
            <a:picLocks noChangeAspect="1"/>
          </p:cNvPicPr>
          <p:nvPr/>
        </p:nvPicPr>
        <p:blipFill>
          <a:blip r:embed="rId6"/>
          <a:srcRect t="62091"/>
          <a:stretch/>
        </p:blipFill>
        <p:spPr>
          <a:xfrm>
            <a:off x="5507819" y="5233741"/>
            <a:ext cx="6610073" cy="818367"/>
          </a:xfrm>
          <a:prstGeom prst="rect">
            <a:avLst/>
          </a:prstGeom>
        </p:spPr>
      </p:pic>
    </p:spTree>
    <p:extLst>
      <p:ext uri="{BB962C8B-B14F-4D97-AF65-F5344CB8AC3E}">
        <p14:creationId xmlns:p14="http://schemas.microsoft.com/office/powerpoint/2010/main" val="172348243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06DCD-8F8E-AFD7-95D4-E9614CA164CE}"/>
            </a:ext>
          </a:extLst>
        </p:cNvPr>
        <p:cNvGrpSpPr/>
        <p:nvPr/>
      </p:nvGrpSpPr>
      <p:grpSpPr>
        <a:xfrm>
          <a:off x="0" y="0"/>
          <a:ext cx="0" cy="0"/>
          <a:chOff x="0" y="0"/>
          <a:chExt cx="0" cy="0"/>
        </a:xfrm>
      </p:grpSpPr>
      <p:grpSp>
        <p:nvGrpSpPr>
          <p:cNvPr id="28" name="Group 27">
            <a:extLst>
              <a:ext uri="{FF2B5EF4-FFF2-40B4-BE49-F238E27FC236}">
                <a16:creationId xmlns:a16="http://schemas.microsoft.com/office/drawing/2014/main" id="{EE577CCF-2FCD-77BF-B9AB-E3BCE5399B8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0" name="Picture 29">
              <a:extLst>
                <a:ext uri="{FF2B5EF4-FFF2-40B4-BE49-F238E27FC236}">
                  <a16:creationId xmlns:a16="http://schemas.microsoft.com/office/drawing/2014/main" id="{71EE6E72-9CFB-CA59-55ED-E1AAA23E5186}"/>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3" name="Straight Connector 32">
              <a:extLst>
                <a:ext uri="{FF2B5EF4-FFF2-40B4-BE49-F238E27FC236}">
                  <a16:creationId xmlns:a16="http://schemas.microsoft.com/office/drawing/2014/main" id="{CF3D090E-E62B-47B6-ECB2-015D707C953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 name="Rounded Rectangle 24_1">
            <a:extLst>
              <a:ext uri="{FF2B5EF4-FFF2-40B4-BE49-F238E27FC236}">
                <a16:creationId xmlns:a16="http://schemas.microsoft.com/office/drawing/2014/main" id="{AAB009CF-C34E-F5DB-C1DD-C6F9BA42452C}"/>
              </a:ext>
              <a:ext uri="{C183D7F6-B498-43B3-948B-1728B52AA6E4}">
                <adec:decorative xmlns:adec="http://schemas.microsoft.com/office/drawing/2017/decorative" val="1"/>
              </a:ext>
            </a:extLst>
          </p:cNvPr>
          <p:cNvSpPr>
            <a:spLocks/>
          </p:cNvSpPr>
          <p:nvPr/>
        </p:nvSpPr>
        <p:spPr bwMode="auto">
          <a:xfrm>
            <a:off x="588963" y="1585897"/>
            <a:ext cx="11017250" cy="4350765"/>
          </a:xfrm>
          <a:prstGeom prst="roundRect">
            <a:avLst>
              <a:gd name="adj" fmla="val 3598"/>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2" name="Rounded Rectangle 3_1">
            <a:extLst>
              <a:ext uri="{FF2B5EF4-FFF2-40B4-BE49-F238E27FC236}">
                <a16:creationId xmlns:a16="http://schemas.microsoft.com/office/drawing/2014/main" id="{3EB4CBAD-50C1-2DCF-2185-B0E151BAA456}"/>
              </a:ext>
              <a:ext uri="{C183D7F6-B498-43B3-948B-1728B52AA6E4}">
                <adec:decorative xmlns:adec="http://schemas.microsoft.com/office/drawing/2017/decorative" val="1"/>
              </a:ext>
            </a:extLst>
          </p:cNvPr>
          <p:cNvSpPr>
            <a:spLocks/>
          </p:cNvSpPr>
          <p:nvPr/>
        </p:nvSpPr>
        <p:spPr>
          <a:xfrm>
            <a:off x="726123" y="2831768"/>
            <a:ext cx="10742930" cy="2967734"/>
          </a:xfrm>
          <a:prstGeom prst="roundRect">
            <a:avLst>
              <a:gd name="adj" fmla="val 378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34124C6C-58EB-86CA-9383-58BEFD500C38}"/>
              </a:ext>
            </a:extLst>
          </p:cNvPr>
          <p:cNvSpPr>
            <a:spLocks noGrp="1"/>
          </p:cNvSpPr>
          <p:nvPr>
            <p:ph type="title"/>
          </p:nvPr>
        </p:nvSpPr>
        <p:spPr>
          <a:xfrm>
            <a:off x="588263" y="457200"/>
            <a:ext cx="11018520" cy="492443"/>
          </a:xfrm>
        </p:spPr>
        <p:txBody>
          <a:bodyPr/>
          <a:lstStyle/>
          <a:p>
            <a:r>
              <a:rPr lang="en-US">
                <a:ea typeface="+mj-ea"/>
                <a:cs typeface="+mj-cs"/>
              </a:rPr>
              <a:t>Unit 2: Define your idea and set the context</a:t>
            </a:r>
          </a:p>
        </p:txBody>
      </p:sp>
      <p:sp>
        <p:nvSpPr>
          <p:cNvPr id="11" name="Rounded Rectangle 3_1">
            <a:extLst>
              <a:ext uri="{FF2B5EF4-FFF2-40B4-BE49-F238E27FC236}">
                <a16:creationId xmlns:a16="http://schemas.microsoft.com/office/drawing/2014/main" id="{5C86E689-3057-F24F-D2E5-F2A6A7A41131}"/>
              </a:ext>
            </a:extLst>
          </p:cNvPr>
          <p:cNvSpPr>
            <a:spLocks/>
          </p:cNvSpPr>
          <p:nvPr/>
        </p:nvSpPr>
        <p:spPr>
          <a:xfrm>
            <a:off x="726123" y="1723057"/>
            <a:ext cx="10742930" cy="971551"/>
          </a:xfrm>
          <a:prstGeom prst="roundRect">
            <a:avLst>
              <a:gd name="adj" fmla="val 12325"/>
            </a:avLst>
          </a:prstGeom>
          <a:gradFill flip="none" rotWithShape="1">
            <a:gsLst>
              <a:gs pos="50000">
                <a:schemeClr val="accent1">
                  <a:alpha val="10000"/>
                </a:schemeClr>
              </a:gs>
              <a:gs pos="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lang="en-US" sz="2000" b="0" i="0">
                <a:solidFill>
                  <a:schemeClr val="tx1"/>
                </a:solidFill>
                <a:effectLst/>
              </a:rPr>
              <a:t>For this exercise we are going to be working on defining and refining our ideas for an</a:t>
            </a:r>
            <a:br>
              <a:rPr lang="en-US" sz="2000" b="0" i="0">
                <a:solidFill>
                  <a:schemeClr val="tx1"/>
                </a:solidFill>
                <a:effectLst/>
              </a:rPr>
            </a:br>
            <a:r>
              <a:rPr lang="en-US" sz="2000" b="0" i="0">
                <a:solidFill>
                  <a:schemeClr val="tx1"/>
                </a:solidFill>
                <a:effectLst/>
              </a:rPr>
              <a:t>AI-generated destination</a:t>
            </a:r>
          </a:p>
        </p:txBody>
      </p:sp>
      <p:sp>
        <p:nvSpPr>
          <p:cNvPr id="29" name="TextBox 28">
            <a:extLst>
              <a:ext uri="{FF2B5EF4-FFF2-40B4-BE49-F238E27FC236}">
                <a16:creationId xmlns:a16="http://schemas.microsoft.com/office/drawing/2014/main" id="{2E5DE1D9-1890-C7BB-89B2-8540018369E7}"/>
              </a:ext>
            </a:extLst>
          </p:cNvPr>
          <p:cNvSpPr txBox="1"/>
          <p:nvPr/>
        </p:nvSpPr>
        <p:spPr>
          <a:xfrm>
            <a:off x="863283" y="3002318"/>
            <a:ext cx="9527916" cy="307777"/>
          </a:xfrm>
          <a:prstGeom prst="rect">
            <a:avLst/>
          </a:prstGeom>
          <a:noFill/>
        </p:spPr>
        <p:txBody>
          <a:bodyPr wrap="square" lIns="0" tIns="0" rIns="0" bIns="0">
            <a:spAutoFit/>
          </a:bodyPr>
          <a:lstStyle/>
          <a:p>
            <a:pPr marL="0" indent="0">
              <a:buNone/>
            </a:pPr>
            <a:r>
              <a:rPr lang="en-US" sz="2000"/>
              <a:t>Follow the steps in Unit 2, to set the stage for you dream destination</a:t>
            </a:r>
          </a:p>
        </p:txBody>
      </p:sp>
      <p:sp>
        <p:nvSpPr>
          <p:cNvPr id="61" name="Rectangle: Rounded Corners 60">
            <a:extLst>
              <a:ext uri="{FF2B5EF4-FFF2-40B4-BE49-F238E27FC236}">
                <a16:creationId xmlns:a16="http://schemas.microsoft.com/office/drawing/2014/main" id="{A8064FAB-DDC2-C7C6-E00E-75EBFA48C450}"/>
              </a:ext>
            </a:extLst>
          </p:cNvPr>
          <p:cNvSpPr>
            <a:spLocks/>
          </p:cNvSpPr>
          <p:nvPr/>
        </p:nvSpPr>
        <p:spPr bwMode="auto">
          <a:xfrm>
            <a:off x="863283"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en-IN" sz="1800">
                <a:solidFill>
                  <a:schemeClr val="tx1"/>
                </a:solidFill>
              </a:rPr>
              <a:t>Use a role-based prompt</a:t>
            </a:r>
          </a:p>
        </p:txBody>
      </p:sp>
      <p:sp>
        <p:nvSpPr>
          <p:cNvPr id="62" name="Rectangle: Rounded Corners 61">
            <a:extLst>
              <a:ext uri="{FF2B5EF4-FFF2-40B4-BE49-F238E27FC236}">
                <a16:creationId xmlns:a16="http://schemas.microsoft.com/office/drawing/2014/main" id="{B1224EFF-DCC6-2569-3B30-4E18CEABC455}"/>
              </a:ext>
            </a:extLst>
          </p:cNvPr>
          <p:cNvSpPr>
            <a:spLocks/>
          </p:cNvSpPr>
          <p:nvPr/>
        </p:nvSpPr>
        <p:spPr bwMode="auto">
          <a:xfrm>
            <a:off x="4397481"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en-IN" sz="1800">
                <a:solidFill>
                  <a:schemeClr val="tx1"/>
                </a:solidFill>
              </a:rPr>
              <a:t>Define your idea</a:t>
            </a:r>
          </a:p>
        </p:txBody>
      </p:sp>
      <p:sp>
        <p:nvSpPr>
          <p:cNvPr id="63" name="Rectangle: Rounded Corners 62">
            <a:extLst>
              <a:ext uri="{FF2B5EF4-FFF2-40B4-BE49-F238E27FC236}">
                <a16:creationId xmlns:a16="http://schemas.microsoft.com/office/drawing/2014/main" id="{17E7CCCD-C9F6-6E51-ABBA-26BA0F7B974C}"/>
              </a:ext>
            </a:extLst>
          </p:cNvPr>
          <p:cNvSpPr>
            <a:spLocks/>
          </p:cNvSpPr>
          <p:nvPr/>
        </p:nvSpPr>
        <p:spPr bwMode="auto">
          <a:xfrm>
            <a:off x="7931679" y="4015085"/>
            <a:ext cx="3397038" cy="1647257"/>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algn="ctr" defTabSz="951121">
              <a:spcAft>
                <a:spcPts val="600"/>
              </a:spcAft>
              <a:buSzPct val="90000"/>
            </a:pPr>
            <a:r>
              <a:rPr lang="en-IN" sz="1800">
                <a:solidFill>
                  <a:schemeClr val="tx1"/>
                </a:solidFill>
              </a:rPr>
              <a:t>Introduce your idea</a:t>
            </a:r>
          </a:p>
        </p:txBody>
      </p:sp>
      <p:grpSp>
        <p:nvGrpSpPr>
          <p:cNvPr id="37" name="Group 36">
            <a:extLst>
              <a:ext uri="{FF2B5EF4-FFF2-40B4-BE49-F238E27FC236}">
                <a16:creationId xmlns:a16="http://schemas.microsoft.com/office/drawing/2014/main" id="{8E88E68A-210A-2ED8-71E7-89967FC1628B}"/>
              </a:ext>
              <a:ext uri="{C183D7F6-B498-43B3-948B-1728B52AA6E4}">
                <adec:decorative xmlns:adec="http://schemas.microsoft.com/office/drawing/2017/decorative" val="1"/>
              </a:ext>
            </a:extLst>
          </p:cNvPr>
          <p:cNvGrpSpPr>
            <a:grpSpLocks/>
          </p:cNvGrpSpPr>
          <p:nvPr/>
        </p:nvGrpSpPr>
        <p:grpSpPr>
          <a:xfrm>
            <a:off x="2241762" y="3696486"/>
            <a:ext cx="640080" cy="640080"/>
            <a:chOff x="547424" y="4293480"/>
            <a:chExt cx="640026" cy="657416"/>
          </a:xfrm>
        </p:grpSpPr>
        <p:grpSp>
          <p:nvGrpSpPr>
            <p:cNvPr id="38" name="Group 37">
              <a:extLst>
                <a:ext uri="{FF2B5EF4-FFF2-40B4-BE49-F238E27FC236}">
                  <a16:creationId xmlns:a16="http://schemas.microsoft.com/office/drawing/2014/main" id="{5F97A3B6-8F69-DDBD-19E9-A001F1428E1E}"/>
                </a:ext>
              </a:extLst>
            </p:cNvPr>
            <p:cNvGrpSpPr/>
            <p:nvPr/>
          </p:nvGrpSpPr>
          <p:grpSpPr>
            <a:xfrm>
              <a:off x="547424" y="4293480"/>
              <a:ext cx="640026" cy="657416"/>
              <a:chOff x="987658" y="5065483"/>
              <a:chExt cx="1169054" cy="1200820"/>
            </a:xfrm>
          </p:grpSpPr>
          <p:grpSp>
            <p:nvGrpSpPr>
              <p:cNvPr id="40" name="Group 39">
                <a:extLst>
                  <a:ext uri="{FF2B5EF4-FFF2-40B4-BE49-F238E27FC236}">
                    <a16:creationId xmlns:a16="http://schemas.microsoft.com/office/drawing/2014/main" id="{2E587FC2-D45E-05EF-E19D-E274B0341A69}"/>
                  </a:ext>
                </a:extLst>
              </p:cNvPr>
              <p:cNvGrpSpPr/>
              <p:nvPr/>
            </p:nvGrpSpPr>
            <p:grpSpPr>
              <a:xfrm>
                <a:off x="987658" y="5065483"/>
                <a:ext cx="1169054" cy="1200820"/>
                <a:chOff x="6349393" y="1711575"/>
                <a:chExt cx="5590022" cy="5674618"/>
              </a:xfrm>
            </p:grpSpPr>
            <p:sp>
              <p:nvSpPr>
                <p:cNvPr id="43" name="Rounded Rectangle 3_1">
                  <a:extLst>
                    <a:ext uri="{FF2B5EF4-FFF2-40B4-BE49-F238E27FC236}">
                      <a16:creationId xmlns:a16="http://schemas.microsoft.com/office/drawing/2014/main" id="{98A54EC7-0555-29D6-D1BC-AB9773C707CA}"/>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4" name="Rounded Rectangle 3_1">
                  <a:extLst>
                    <a:ext uri="{FF2B5EF4-FFF2-40B4-BE49-F238E27FC236}">
                      <a16:creationId xmlns:a16="http://schemas.microsoft.com/office/drawing/2014/main" id="{F8D2A1A9-CC69-B1D8-28DA-176F4C8FEC8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1" name="Rounded Rectangle 3_1">
                <a:extLst>
                  <a:ext uri="{FF2B5EF4-FFF2-40B4-BE49-F238E27FC236}">
                    <a16:creationId xmlns:a16="http://schemas.microsoft.com/office/drawing/2014/main" id="{A580D065-17A7-F408-5EFF-4780A418DD9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42" name="Rounded Rectangle 24_1">
                <a:extLst>
                  <a:ext uri="{FF2B5EF4-FFF2-40B4-BE49-F238E27FC236}">
                    <a16:creationId xmlns:a16="http://schemas.microsoft.com/office/drawing/2014/main" id="{17F873A6-21DA-9FF4-C7A6-803E3B1E235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9" name="Oval 38">
              <a:extLst>
                <a:ext uri="{FF2B5EF4-FFF2-40B4-BE49-F238E27FC236}">
                  <a16:creationId xmlns:a16="http://schemas.microsoft.com/office/drawing/2014/main" id="{876DD28C-1C2A-4618-0012-BE38AFFA32D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800">
                  <a:solidFill>
                    <a:srgbClr val="C73ECC"/>
                  </a:solidFill>
                  <a:latin typeface="+mj-lt"/>
                  <a:ea typeface="+mj-ea"/>
                  <a:cs typeface="+mj-cs"/>
                </a:rPr>
                <a:t>1</a:t>
              </a:r>
            </a:p>
          </p:txBody>
        </p:sp>
      </p:grpSp>
      <p:grpSp>
        <p:nvGrpSpPr>
          <p:cNvPr id="45" name="Group 44">
            <a:extLst>
              <a:ext uri="{FF2B5EF4-FFF2-40B4-BE49-F238E27FC236}">
                <a16:creationId xmlns:a16="http://schemas.microsoft.com/office/drawing/2014/main" id="{68756B50-CAD6-9603-DB35-F02D3767F776}"/>
              </a:ext>
              <a:ext uri="{C183D7F6-B498-43B3-948B-1728B52AA6E4}">
                <adec:decorative xmlns:adec="http://schemas.microsoft.com/office/drawing/2017/decorative" val="1"/>
              </a:ext>
            </a:extLst>
          </p:cNvPr>
          <p:cNvGrpSpPr>
            <a:grpSpLocks/>
          </p:cNvGrpSpPr>
          <p:nvPr/>
        </p:nvGrpSpPr>
        <p:grpSpPr>
          <a:xfrm>
            <a:off x="5775960" y="3696486"/>
            <a:ext cx="640080" cy="640080"/>
            <a:chOff x="547424" y="4293480"/>
            <a:chExt cx="640026" cy="657416"/>
          </a:xfrm>
        </p:grpSpPr>
        <p:grpSp>
          <p:nvGrpSpPr>
            <p:cNvPr id="46" name="Group 45">
              <a:extLst>
                <a:ext uri="{FF2B5EF4-FFF2-40B4-BE49-F238E27FC236}">
                  <a16:creationId xmlns:a16="http://schemas.microsoft.com/office/drawing/2014/main" id="{789C7173-09CF-DCDD-5480-785A5B22BA0D}"/>
                </a:ext>
              </a:extLst>
            </p:cNvPr>
            <p:cNvGrpSpPr/>
            <p:nvPr/>
          </p:nvGrpSpPr>
          <p:grpSpPr>
            <a:xfrm>
              <a:off x="547424" y="4293480"/>
              <a:ext cx="640026" cy="657416"/>
              <a:chOff x="987658" y="5065483"/>
              <a:chExt cx="1169054" cy="1200820"/>
            </a:xfrm>
          </p:grpSpPr>
          <p:grpSp>
            <p:nvGrpSpPr>
              <p:cNvPr id="48" name="Group 47">
                <a:extLst>
                  <a:ext uri="{FF2B5EF4-FFF2-40B4-BE49-F238E27FC236}">
                    <a16:creationId xmlns:a16="http://schemas.microsoft.com/office/drawing/2014/main" id="{AA2EE6BF-4970-0887-BD35-93B8A80664A5}"/>
                  </a:ext>
                </a:extLst>
              </p:cNvPr>
              <p:cNvGrpSpPr/>
              <p:nvPr/>
            </p:nvGrpSpPr>
            <p:grpSpPr>
              <a:xfrm>
                <a:off x="987658" y="5065483"/>
                <a:ext cx="1169054" cy="1200820"/>
                <a:chOff x="6349393" y="1711575"/>
                <a:chExt cx="5590022" cy="5674618"/>
              </a:xfrm>
            </p:grpSpPr>
            <p:sp>
              <p:nvSpPr>
                <p:cNvPr id="51" name="Rounded Rectangle 3_1">
                  <a:extLst>
                    <a:ext uri="{FF2B5EF4-FFF2-40B4-BE49-F238E27FC236}">
                      <a16:creationId xmlns:a16="http://schemas.microsoft.com/office/drawing/2014/main" id="{A35D97B4-437D-8046-D2FF-80341F874AE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2" name="Rounded Rectangle 3_1">
                  <a:extLst>
                    <a:ext uri="{FF2B5EF4-FFF2-40B4-BE49-F238E27FC236}">
                      <a16:creationId xmlns:a16="http://schemas.microsoft.com/office/drawing/2014/main" id="{4AD1020C-5272-E46F-EF00-0F301D54EC9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49" name="Rounded Rectangle 3_1">
                <a:extLst>
                  <a:ext uri="{FF2B5EF4-FFF2-40B4-BE49-F238E27FC236}">
                    <a16:creationId xmlns:a16="http://schemas.microsoft.com/office/drawing/2014/main" id="{5203F818-3EF0-6C00-E3B3-74853B1772C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0" name="Rounded Rectangle 24_1">
                <a:extLst>
                  <a:ext uri="{FF2B5EF4-FFF2-40B4-BE49-F238E27FC236}">
                    <a16:creationId xmlns:a16="http://schemas.microsoft.com/office/drawing/2014/main" id="{A638494C-9383-02CB-6027-9A51B2D9EE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7" name="Oval 46">
              <a:extLst>
                <a:ext uri="{FF2B5EF4-FFF2-40B4-BE49-F238E27FC236}">
                  <a16:creationId xmlns:a16="http://schemas.microsoft.com/office/drawing/2014/main" id="{1A0497BA-8369-FFAF-8E48-8BCB6E2638C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800">
                  <a:solidFill>
                    <a:srgbClr val="C73ECC"/>
                  </a:solidFill>
                  <a:latin typeface="+mj-lt"/>
                  <a:ea typeface="+mj-ea"/>
                  <a:cs typeface="+mj-cs"/>
                </a:rPr>
                <a:t>2</a:t>
              </a:r>
            </a:p>
          </p:txBody>
        </p:sp>
      </p:grpSp>
      <p:grpSp>
        <p:nvGrpSpPr>
          <p:cNvPr id="53" name="Group 52">
            <a:extLst>
              <a:ext uri="{FF2B5EF4-FFF2-40B4-BE49-F238E27FC236}">
                <a16:creationId xmlns:a16="http://schemas.microsoft.com/office/drawing/2014/main" id="{5A0EB94F-2E0F-74C9-97BC-1FE07E308EF2}"/>
              </a:ext>
              <a:ext uri="{C183D7F6-B498-43B3-948B-1728B52AA6E4}">
                <adec:decorative xmlns:adec="http://schemas.microsoft.com/office/drawing/2017/decorative" val="1"/>
              </a:ext>
            </a:extLst>
          </p:cNvPr>
          <p:cNvGrpSpPr>
            <a:grpSpLocks/>
          </p:cNvGrpSpPr>
          <p:nvPr/>
        </p:nvGrpSpPr>
        <p:grpSpPr>
          <a:xfrm>
            <a:off x="9310157" y="3696486"/>
            <a:ext cx="640080" cy="640080"/>
            <a:chOff x="547424" y="4293480"/>
            <a:chExt cx="640026" cy="657416"/>
          </a:xfrm>
        </p:grpSpPr>
        <p:grpSp>
          <p:nvGrpSpPr>
            <p:cNvPr id="54" name="Group 53">
              <a:extLst>
                <a:ext uri="{FF2B5EF4-FFF2-40B4-BE49-F238E27FC236}">
                  <a16:creationId xmlns:a16="http://schemas.microsoft.com/office/drawing/2014/main" id="{7AF02629-9DBA-18F7-F4C6-760E6BFC5ED5}"/>
                </a:ext>
              </a:extLst>
            </p:cNvPr>
            <p:cNvGrpSpPr/>
            <p:nvPr/>
          </p:nvGrpSpPr>
          <p:grpSpPr>
            <a:xfrm>
              <a:off x="547424" y="4293480"/>
              <a:ext cx="640026" cy="657416"/>
              <a:chOff x="987658" y="5065483"/>
              <a:chExt cx="1169054" cy="1200820"/>
            </a:xfrm>
          </p:grpSpPr>
          <p:grpSp>
            <p:nvGrpSpPr>
              <p:cNvPr id="56" name="Group 55">
                <a:extLst>
                  <a:ext uri="{FF2B5EF4-FFF2-40B4-BE49-F238E27FC236}">
                    <a16:creationId xmlns:a16="http://schemas.microsoft.com/office/drawing/2014/main" id="{016F9DE3-0FB4-B2C9-B6E0-84B7DE6F9108}"/>
                  </a:ext>
                </a:extLst>
              </p:cNvPr>
              <p:cNvGrpSpPr/>
              <p:nvPr/>
            </p:nvGrpSpPr>
            <p:grpSpPr>
              <a:xfrm>
                <a:off x="987658" y="5065483"/>
                <a:ext cx="1169054" cy="1200820"/>
                <a:chOff x="6349393" y="1711575"/>
                <a:chExt cx="5590022" cy="5674618"/>
              </a:xfrm>
            </p:grpSpPr>
            <p:sp>
              <p:nvSpPr>
                <p:cNvPr id="59" name="Rounded Rectangle 3_1">
                  <a:extLst>
                    <a:ext uri="{FF2B5EF4-FFF2-40B4-BE49-F238E27FC236}">
                      <a16:creationId xmlns:a16="http://schemas.microsoft.com/office/drawing/2014/main" id="{068FFEE0-54C3-3378-F34E-6219EF844FC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3_1">
                  <a:extLst>
                    <a:ext uri="{FF2B5EF4-FFF2-40B4-BE49-F238E27FC236}">
                      <a16:creationId xmlns:a16="http://schemas.microsoft.com/office/drawing/2014/main" id="{E24D7774-5FE3-3CE9-AF84-615231B6CA7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57" name="Rounded Rectangle 3_1">
                <a:extLst>
                  <a:ext uri="{FF2B5EF4-FFF2-40B4-BE49-F238E27FC236}">
                    <a16:creationId xmlns:a16="http://schemas.microsoft.com/office/drawing/2014/main" id="{08C2C357-DD81-1B6A-C316-B0945FAA3C4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58" name="Rounded Rectangle 24_1">
                <a:extLst>
                  <a:ext uri="{FF2B5EF4-FFF2-40B4-BE49-F238E27FC236}">
                    <a16:creationId xmlns:a16="http://schemas.microsoft.com/office/drawing/2014/main" id="{3C5EAA9A-F3C2-22B4-9884-8201FECBB361}"/>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5" name="Oval 54">
              <a:extLst>
                <a:ext uri="{FF2B5EF4-FFF2-40B4-BE49-F238E27FC236}">
                  <a16:creationId xmlns:a16="http://schemas.microsoft.com/office/drawing/2014/main" id="{100E9DAF-1F63-92C3-6265-4966D487405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800">
                  <a:solidFill>
                    <a:srgbClr val="C73ECC"/>
                  </a:solidFill>
                  <a:latin typeface="+mj-lt"/>
                  <a:ea typeface="+mj-ea"/>
                  <a:cs typeface="+mj-cs"/>
                </a:rPr>
                <a:t>3</a:t>
              </a:r>
            </a:p>
          </p:txBody>
        </p:sp>
      </p:grpSp>
      <p:pic>
        <p:nvPicPr>
          <p:cNvPr id="75" name="Picture 74">
            <a:extLst>
              <a:ext uri="{FF2B5EF4-FFF2-40B4-BE49-F238E27FC236}">
                <a16:creationId xmlns:a16="http://schemas.microsoft.com/office/drawing/2014/main" id="{5A66E461-D096-8CED-DE1F-B20F55B365F6}"/>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35814" t="56855" r="33629" b="4007"/>
          <a:stretch/>
        </p:blipFill>
        <p:spPr>
          <a:xfrm rot="10800000" flipH="1" flipV="1">
            <a:off x="0" y="5493392"/>
            <a:ext cx="1892301" cy="1364608"/>
          </a:xfrm>
          <a:custGeom>
            <a:avLst/>
            <a:gdLst>
              <a:gd name="connsiteX0" fmla="*/ 0 w 1892301"/>
              <a:gd name="connsiteY0" fmla="*/ 0 h 1364608"/>
              <a:gd name="connsiteX1" fmla="*/ 1892301 w 1892301"/>
              <a:gd name="connsiteY1" fmla="*/ 0 h 1364608"/>
              <a:gd name="connsiteX2" fmla="*/ 1892301 w 1892301"/>
              <a:gd name="connsiteY2" fmla="*/ 1364608 h 1364608"/>
              <a:gd name="connsiteX3" fmla="*/ 0 w 1892301"/>
              <a:gd name="connsiteY3" fmla="*/ 1364608 h 1364608"/>
            </a:gdLst>
            <a:ahLst/>
            <a:cxnLst>
              <a:cxn ang="0">
                <a:pos x="connsiteX0" y="connsiteY0"/>
              </a:cxn>
              <a:cxn ang="0">
                <a:pos x="connsiteX1" y="connsiteY1"/>
              </a:cxn>
              <a:cxn ang="0">
                <a:pos x="connsiteX2" y="connsiteY2"/>
              </a:cxn>
              <a:cxn ang="0">
                <a:pos x="connsiteX3" y="connsiteY3"/>
              </a:cxn>
            </a:cxnLst>
            <a:rect l="l" t="t" r="r" b="b"/>
            <a:pathLst>
              <a:path w="1892301" h="1364608">
                <a:moveTo>
                  <a:pt x="0" y="0"/>
                </a:moveTo>
                <a:lnTo>
                  <a:pt x="1892301" y="0"/>
                </a:lnTo>
                <a:lnTo>
                  <a:pt x="1892301" y="1364608"/>
                </a:lnTo>
                <a:lnTo>
                  <a:pt x="0" y="1364608"/>
                </a:lnTo>
                <a:close/>
              </a:path>
            </a:pathLst>
          </a:custGeom>
        </p:spPr>
      </p:pic>
      <p:sp>
        <p:nvSpPr>
          <p:cNvPr id="3" name="TextBox 2">
            <a:extLst>
              <a:ext uri="{FF2B5EF4-FFF2-40B4-BE49-F238E27FC236}">
                <a16:creationId xmlns:a16="http://schemas.microsoft.com/office/drawing/2014/main" id="{00E60298-9E52-1662-D7BC-76E8489C303C}"/>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0121343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 name="Group 61">
            <a:extLst>
              <a:ext uri="{FF2B5EF4-FFF2-40B4-BE49-F238E27FC236}">
                <a16:creationId xmlns:a16="http://schemas.microsoft.com/office/drawing/2014/main" id="{E50CC160-8E57-E8B5-E8B6-7B8F0D82A9A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63" name="Picture 62">
              <a:extLst>
                <a:ext uri="{FF2B5EF4-FFF2-40B4-BE49-F238E27FC236}">
                  <a16:creationId xmlns:a16="http://schemas.microsoft.com/office/drawing/2014/main" id="{37857D64-C9E3-3BC4-F8C8-575018A58259}"/>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4" name="Straight Connector 63">
              <a:extLst>
                <a:ext uri="{FF2B5EF4-FFF2-40B4-BE49-F238E27FC236}">
                  <a16:creationId xmlns:a16="http://schemas.microsoft.com/office/drawing/2014/main" id="{9B0C6730-2C4E-7D50-B839-B85769E8D340}"/>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61" name="Picture 60">
            <a:extLst>
              <a:ext uri="{FF2B5EF4-FFF2-40B4-BE49-F238E27FC236}">
                <a16:creationId xmlns:a16="http://schemas.microsoft.com/office/drawing/2014/main" id="{22971CDE-B07D-9CDF-4B52-BAD052D883AC}"/>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45399" b="823"/>
          <a:stretch/>
        </p:blipFill>
        <p:spPr>
          <a:xfrm rot="16200000" flipH="1" flipV="1">
            <a:off x="-1195391" y="4624390"/>
            <a:ext cx="3429001" cy="1038225"/>
          </a:xfrm>
          <a:prstGeom prst="rect">
            <a:avLst/>
          </a:prstGeom>
        </p:spPr>
      </p:pic>
      <p:sp>
        <p:nvSpPr>
          <p:cNvPr id="2" name="Title 1">
            <a:extLst>
              <a:ext uri="{FF2B5EF4-FFF2-40B4-BE49-F238E27FC236}">
                <a16:creationId xmlns:a16="http://schemas.microsoft.com/office/drawing/2014/main" id="{62463341-77C6-C8FA-8657-4A8E2AB6A0C0}"/>
              </a:ext>
            </a:extLst>
          </p:cNvPr>
          <p:cNvSpPr>
            <a:spLocks noGrp="1"/>
          </p:cNvSpPr>
          <p:nvPr>
            <p:ph type="title"/>
          </p:nvPr>
        </p:nvSpPr>
        <p:spPr>
          <a:xfrm>
            <a:off x="588963" y="457200"/>
            <a:ext cx="11017250" cy="984885"/>
          </a:xfrm>
        </p:spPr>
        <p:txBody>
          <a:bodyPr/>
          <a:lstStyle/>
          <a:p>
            <a:r>
              <a:rPr lang="en-US">
                <a:ea typeface="+mj-ea"/>
                <a:cs typeface="+mj-cs"/>
              </a:rPr>
              <a:t>Unit 2: Create your own role-based prompt to define the experience designer</a:t>
            </a:r>
          </a:p>
        </p:txBody>
      </p:sp>
      <p:sp>
        <p:nvSpPr>
          <p:cNvPr id="11" name="Rectangle: Rounded Corners 10">
            <a:extLst>
              <a:ext uri="{FF2B5EF4-FFF2-40B4-BE49-F238E27FC236}">
                <a16:creationId xmlns:a16="http://schemas.microsoft.com/office/drawing/2014/main" id="{1BD5906F-F755-193D-25DC-F1EBE042F0B9}"/>
              </a:ext>
              <a:ext uri="{C183D7F6-B498-43B3-948B-1728B52AA6E4}">
                <adec:decorative xmlns:adec="http://schemas.microsoft.com/office/drawing/2017/decorative" val="1"/>
              </a:ext>
            </a:extLst>
          </p:cNvPr>
          <p:cNvSpPr>
            <a:spLocks/>
          </p:cNvSpPr>
          <p:nvPr/>
        </p:nvSpPr>
        <p:spPr bwMode="auto">
          <a:xfrm>
            <a:off x="588963"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2" name="Rectangle: Rounded Corners 11">
            <a:extLst>
              <a:ext uri="{FF2B5EF4-FFF2-40B4-BE49-F238E27FC236}">
                <a16:creationId xmlns:a16="http://schemas.microsoft.com/office/drawing/2014/main" id="{D65D443B-DEA5-7B76-BB7A-23FC1F6757C8}"/>
              </a:ext>
              <a:ext uri="{C183D7F6-B498-43B3-948B-1728B52AA6E4}">
                <adec:decorative xmlns:adec="http://schemas.microsoft.com/office/drawing/2017/decorative" val="1"/>
              </a:ext>
            </a:extLst>
          </p:cNvPr>
          <p:cNvSpPr>
            <a:spLocks/>
          </p:cNvSpPr>
          <p:nvPr/>
        </p:nvSpPr>
        <p:spPr bwMode="auto">
          <a:xfrm>
            <a:off x="3377565"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Rectangle: Rounded Corners 12">
            <a:extLst>
              <a:ext uri="{FF2B5EF4-FFF2-40B4-BE49-F238E27FC236}">
                <a16:creationId xmlns:a16="http://schemas.microsoft.com/office/drawing/2014/main" id="{8832FAF4-599B-328C-172B-E0934D1D07C7}"/>
              </a:ext>
              <a:ext uri="{C183D7F6-B498-43B3-948B-1728B52AA6E4}">
                <adec:decorative xmlns:adec="http://schemas.microsoft.com/office/drawing/2017/decorative" val="1"/>
              </a:ext>
            </a:extLst>
          </p:cNvPr>
          <p:cNvSpPr>
            <a:spLocks/>
          </p:cNvSpPr>
          <p:nvPr/>
        </p:nvSpPr>
        <p:spPr bwMode="auto">
          <a:xfrm>
            <a:off x="6166167"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4" name="Rectangle: Rounded Corners 13">
            <a:extLst>
              <a:ext uri="{FF2B5EF4-FFF2-40B4-BE49-F238E27FC236}">
                <a16:creationId xmlns:a16="http://schemas.microsoft.com/office/drawing/2014/main" id="{6E808A71-9AC7-E5BD-DF4B-52CB736832CF}"/>
              </a:ext>
              <a:ext uri="{C183D7F6-B498-43B3-948B-1728B52AA6E4}">
                <adec:decorative xmlns:adec="http://schemas.microsoft.com/office/drawing/2017/decorative" val="1"/>
              </a:ext>
            </a:extLst>
          </p:cNvPr>
          <p:cNvSpPr>
            <a:spLocks/>
          </p:cNvSpPr>
          <p:nvPr/>
        </p:nvSpPr>
        <p:spPr bwMode="auto">
          <a:xfrm>
            <a:off x="8954770" y="2125980"/>
            <a:ext cx="2651442" cy="4147820"/>
          </a:xfrm>
          <a:prstGeom prst="roundRect">
            <a:avLst>
              <a:gd name="adj" fmla="val 44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970E7840-CC8F-B0F9-F773-120441E54BFE}"/>
              </a:ext>
            </a:extLst>
          </p:cNvPr>
          <p:cNvSpPr txBox="1"/>
          <p:nvPr/>
        </p:nvSpPr>
        <p:spPr>
          <a:xfrm>
            <a:off x="765493" y="2693854"/>
            <a:ext cx="2298382" cy="1969770"/>
          </a:xfrm>
          <a:prstGeom prst="rect">
            <a:avLst/>
          </a:prstGeom>
          <a:noFill/>
        </p:spPr>
        <p:txBody>
          <a:bodyPr wrap="square" lIns="0" tIns="0" rIns="0" bIns="0">
            <a:spAutoFit/>
          </a:bodyPr>
          <a:lstStyle/>
          <a:p>
            <a:pPr marL="0" indent="0" algn="ctr">
              <a:spcAft>
                <a:spcPts val="0"/>
              </a:spcAft>
              <a:buNone/>
            </a:pPr>
            <a:r>
              <a:rPr lang="en-US" sz="1600"/>
              <a:t>You’re an extraordinary experiential designer and you possess a unique talent for crafting immersive experiences that ignite the senses and transport patrons into a realm of pure magic</a:t>
            </a:r>
          </a:p>
        </p:txBody>
      </p:sp>
      <p:sp>
        <p:nvSpPr>
          <p:cNvPr id="17" name="TextBox 16">
            <a:extLst>
              <a:ext uri="{FF2B5EF4-FFF2-40B4-BE49-F238E27FC236}">
                <a16:creationId xmlns:a16="http://schemas.microsoft.com/office/drawing/2014/main" id="{60BC54BD-8DF6-3116-EB97-6CC7F1D111AA}"/>
              </a:ext>
            </a:extLst>
          </p:cNvPr>
          <p:cNvSpPr txBox="1"/>
          <p:nvPr/>
        </p:nvSpPr>
        <p:spPr>
          <a:xfrm>
            <a:off x="3554095" y="2693854"/>
            <a:ext cx="2298382" cy="2462213"/>
          </a:xfrm>
          <a:prstGeom prst="rect">
            <a:avLst/>
          </a:prstGeom>
          <a:noFill/>
        </p:spPr>
        <p:txBody>
          <a:bodyPr wrap="square" lIns="0" tIns="0" rIns="0" bIns="0">
            <a:spAutoFit/>
          </a:bodyPr>
          <a:lstStyle/>
          <a:p>
            <a:pPr marL="0" indent="0" algn="ctr">
              <a:spcAft>
                <a:spcPts val="0"/>
              </a:spcAft>
              <a:buNone/>
            </a:pPr>
            <a:r>
              <a:rPr lang="en-US" sz="1600"/>
              <a:t>Through a masterful combination of captivating soundscapes, mesmerizing visuals, and carefully curated environmental conditions, you orchestrate extraordinary journeys that both delight and intrigue</a:t>
            </a:r>
          </a:p>
        </p:txBody>
      </p:sp>
      <p:sp>
        <p:nvSpPr>
          <p:cNvPr id="18" name="TextBox 17">
            <a:extLst>
              <a:ext uri="{FF2B5EF4-FFF2-40B4-BE49-F238E27FC236}">
                <a16:creationId xmlns:a16="http://schemas.microsoft.com/office/drawing/2014/main" id="{898BEC3B-393D-5B4A-C42D-226FBD9E5DBC}"/>
              </a:ext>
            </a:extLst>
          </p:cNvPr>
          <p:cNvSpPr txBox="1"/>
          <p:nvPr/>
        </p:nvSpPr>
        <p:spPr>
          <a:xfrm>
            <a:off x="6342697" y="2693854"/>
            <a:ext cx="2298382" cy="2462213"/>
          </a:xfrm>
          <a:prstGeom prst="rect">
            <a:avLst/>
          </a:prstGeom>
          <a:noFill/>
        </p:spPr>
        <p:txBody>
          <a:bodyPr wrap="square" lIns="0" tIns="0" rIns="0" bIns="0">
            <a:spAutoFit/>
          </a:bodyPr>
          <a:lstStyle/>
          <a:p>
            <a:pPr marL="0" indent="0" algn="ctr">
              <a:spcAft>
                <a:spcPts val="0"/>
              </a:spcAft>
              <a:buNone/>
            </a:pPr>
            <a:r>
              <a:rPr lang="en-US" sz="1600"/>
              <a:t>Your creative prowess knows no limits as you dream up audacious ideas that awaken the imagination, while also meticulously tending to the smallest sensory details that seamlessly weave together a thematic tapestry </a:t>
            </a:r>
          </a:p>
        </p:txBody>
      </p:sp>
      <p:sp>
        <p:nvSpPr>
          <p:cNvPr id="19" name="TextBox 18">
            <a:extLst>
              <a:ext uri="{FF2B5EF4-FFF2-40B4-BE49-F238E27FC236}">
                <a16:creationId xmlns:a16="http://schemas.microsoft.com/office/drawing/2014/main" id="{98F00AD8-8B86-47DF-8F68-1DDB8579B6DB}"/>
              </a:ext>
            </a:extLst>
          </p:cNvPr>
          <p:cNvSpPr txBox="1"/>
          <p:nvPr/>
        </p:nvSpPr>
        <p:spPr>
          <a:xfrm>
            <a:off x="9131300" y="2693854"/>
            <a:ext cx="2298382" cy="3200876"/>
          </a:xfrm>
          <a:prstGeom prst="rect">
            <a:avLst/>
          </a:prstGeom>
          <a:noFill/>
        </p:spPr>
        <p:txBody>
          <a:bodyPr wrap="square" lIns="0" tIns="0" rIns="0" bIns="0">
            <a:spAutoFit/>
          </a:bodyPr>
          <a:lstStyle/>
          <a:p>
            <a:pPr marL="0" indent="0" algn="ctr">
              <a:spcAft>
                <a:spcPts val="0"/>
              </a:spcAft>
              <a:buNone/>
            </a:pPr>
            <a:r>
              <a:rPr lang="en-US" sz="1600"/>
              <a:t>With your remarkable ability to engage multiple senses, you have the power to create unforgettable moments that envelop individuals in a symphony of sensations, leaving them spellbound, delighted, and yearning for more. You’ll be helping to assist in the creation of a new experience</a:t>
            </a:r>
          </a:p>
        </p:txBody>
      </p:sp>
      <p:grpSp>
        <p:nvGrpSpPr>
          <p:cNvPr id="21" name="Group 20">
            <a:extLst>
              <a:ext uri="{FF2B5EF4-FFF2-40B4-BE49-F238E27FC236}">
                <a16:creationId xmlns:a16="http://schemas.microsoft.com/office/drawing/2014/main" id="{D80A41B2-CAF4-D0D0-6A3C-21159D427248}"/>
              </a:ext>
              <a:ext uri="{C183D7F6-B498-43B3-948B-1728B52AA6E4}">
                <adec:decorative xmlns:adec="http://schemas.microsoft.com/office/drawing/2017/decorative" val="1"/>
              </a:ext>
            </a:extLst>
          </p:cNvPr>
          <p:cNvGrpSpPr>
            <a:grpSpLocks/>
          </p:cNvGrpSpPr>
          <p:nvPr/>
        </p:nvGrpSpPr>
        <p:grpSpPr>
          <a:xfrm>
            <a:off x="1548924" y="1805940"/>
            <a:ext cx="731520" cy="731520"/>
            <a:chOff x="547424" y="4293480"/>
            <a:chExt cx="640026" cy="657416"/>
          </a:xfrm>
        </p:grpSpPr>
        <p:grpSp>
          <p:nvGrpSpPr>
            <p:cNvPr id="23" name="Group 22">
              <a:extLst>
                <a:ext uri="{FF2B5EF4-FFF2-40B4-BE49-F238E27FC236}">
                  <a16:creationId xmlns:a16="http://schemas.microsoft.com/office/drawing/2014/main" id="{56103A20-9F2E-94E3-1A1E-1951DBE8EE10}"/>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ECE143A1-B01B-9435-72EB-5273716524D8}"/>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73FB63C0-EC38-1082-86BB-7EB1006800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013D557C-342F-AE22-D2C5-46D79291938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5FE8046D-6F20-E695-AA71-620194714A1A}"/>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5CC510D2-FD0A-2367-8578-6C5FEF8FEB5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BB6F68C-9607-243A-2BE6-41980429BE0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C129564A-3A59-DA6D-AA6D-A3A8B4DFC16E}"/>
              </a:ext>
              <a:ext uri="{C183D7F6-B498-43B3-948B-1728B52AA6E4}">
                <adec:decorative xmlns:adec="http://schemas.microsoft.com/office/drawing/2017/decorative" val="1"/>
              </a:ext>
            </a:extLst>
          </p:cNvPr>
          <p:cNvGrpSpPr>
            <a:grpSpLocks/>
          </p:cNvGrpSpPr>
          <p:nvPr/>
        </p:nvGrpSpPr>
        <p:grpSpPr>
          <a:xfrm>
            <a:off x="4337526" y="1805940"/>
            <a:ext cx="731520" cy="731520"/>
            <a:chOff x="547424" y="4293480"/>
            <a:chExt cx="640026" cy="657416"/>
          </a:xfrm>
        </p:grpSpPr>
        <p:grpSp>
          <p:nvGrpSpPr>
            <p:cNvPr id="31" name="Group 30">
              <a:extLst>
                <a:ext uri="{FF2B5EF4-FFF2-40B4-BE49-F238E27FC236}">
                  <a16:creationId xmlns:a16="http://schemas.microsoft.com/office/drawing/2014/main" id="{97D335C5-3F28-4F2B-B541-A3AC1CEE16F0}"/>
                </a:ext>
              </a:extLst>
            </p:cNvPr>
            <p:cNvGrpSpPr/>
            <p:nvPr/>
          </p:nvGrpSpPr>
          <p:grpSpPr>
            <a:xfrm>
              <a:off x="547424" y="4293480"/>
              <a:ext cx="640026" cy="657416"/>
              <a:chOff x="987658" y="5065483"/>
              <a:chExt cx="1169054" cy="1200820"/>
            </a:xfrm>
          </p:grpSpPr>
          <p:grpSp>
            <p:nvGrpSpPr>
              <p:cNvPr id="33" name="Group 32">
                <a:extLst>
                  <a:ext uri="{FF2B5EF4-FFF2-40B4-BE49-F238E27FC236}">
                    <a16:creationId xmlns:a16="http://schemas.microsoft.com/office/drawing/2014/main" id="{0B2E2A1B-9A93-4721-0783-8C9880B1B378}"/>
                  </a:ext>
                </a:extLst>
              </p:cNvPr>
              <p:cNvGrpSpPr/>
              <p:nvPr/>
            </p:nvGrpSpPr>
            <p:grpSpPr>
              <a:xfrm>
                <a:off x="987658" y="5065483"/>
                <a:ext cx="1169054" cy="1200820"/>
                <a:chOff x="6349393" y="1711575"/>
                <a:chExt cx="5590022" cy="5674618"/>
              </a:xfrm>
            </p:grpSpPr>
            <p:sp>
              <p:nvSpPr>
                <p:cNvPr id="36" name="Rounded Rectangle 3_1">
                  <a:extLst>
                    <a:ext uri="{FF2B5EF4-FFF2-40B4-BE49-F238E27FC236}">
                      <a16:creationId xmlns:a16="http://schemas.microsoft.com/office/drawing/2014/main" id="{B82E940B-7E92-E4A8-3A82-0BDBFEA537AC}"/>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7" name="Rounded Rectangle 3_1">
                  <a:extLst>
                    <a:ext uri="{FF2B5EF4-FFF2-40B4-BE49-F238E27FC236}">
                      <a16:creationId xmlns:a16="http://schemas.microsoft.com/office/drawing/2014/main" id="{C428EC18-B4CA-E49D-73E8-D15D4BC6FFB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4" name="Rounded Rectangle 3_1">
                <a:extLst>
                  <a:ext uri="{FF2B5EF4-FFF2-40B4-BE49-F238E27FC236}">
                    <a16:creationId xmlns:a16="http://schemas.microsoft.com/office/drawing/2014/main" id="{BD00BE54-B757-C7B7-7815-ABFAA5D51F7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24_1">
                <a:extLst>
                  <a:ext uri="{FF2B5EF4-FFF2-40B4-BE49-F238E27FC236}">
                    <a16:creationId xmlns:a16="http://schemas.microsoft.com/office/drawing/2014/main" id="{CFAB3B7E-7BA0-A647-BFBB-9DE14373863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2" name="Oval 31">
              <a:extLst>
                <a:ext uri="{FF2B5EF4-FFF2-40B4-BE49-F238E27FC236}">
                  <a16:creationId xmlns:a16="http://schemas.microsoft.com/office/drawing/2014/main" id="{F390D0F0-3A9A-39CE-20D1-E0B264815246}"/>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218658A5-0656-00DE-CD1A-03007ABF76EC}"/>
              </a:ext>
              <a:ext uri="{C183D7F6-B498-43B3-948B-1728B52AA6E4}">
                <adec:decorative xmlns:adec="http://schemas.microsoft.com/office/drawing/2017/decorative" val="1"/>
              </a:ext>
            </a:extLst>
          </p:cNvPr>
          <p:cNvGrpSpPr>
            <a:grpSpLocks/>
          </p:cNvGrpSpPr>
          <p:nvPr/>
        </p:nvGrpSpPr>
        <p:grpSpPr>
          <a:xfrm>
            <a:off x="7126128" y="1805940"/>
            <a:ext cx="731520" cy="731520"/>
            <a:chOff x="547424" y="4293480"/>
            <a:chExt cx="640026" cy="657416"/>
          </a:xfrm>
        </p:grpSpPr>
        <p:grpSp>
          <p:nvGrpSpPr>
            <p:cNvPr id="39" name="Group 38">
              <a:extLst>
                <a:ext uri="{FF2B5EF4-FFF2-40B4-BE49-F238E27FC236}">
                  <a16:creationId xmlns:a16="http://schemas.microsoft.com/office/drawing/2014/main" id="{12FEC223-A0A9-E9AE-7EE6-1F38C908B744}"/>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B17A93A2-BB9D-DB91-FC80-623735093052}"/>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E5D1029D-DCA3-99F7-3B0E-F9BE06C624B1}"/>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F706EA06-6328-6983-EDDF-4D7716618B88}"/>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B48492D1-6680-F141-F576-272DA8AF23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8ABF12B0-3E12-3988-D8EE-79C4E3AA497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CF9E395F-0753-88F1-EC75-9812F399132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7A010A0A-BF43-18AB-8BB8-69C602876C3D}"/>
              </a:ext>
              <a:ext uri="{C183D7F6-B498-43B3-948B-1728B52AA6E4}">
                <adec:decorative xmlns:adec="http://schemas.microsoft.com/office/drawing/2017/decorative" val="1"/>
              </a:ext>
            </a:extLst>
          </p:cNvPr>
          <p:cNvGrpSpPr>
            <a:grpSpLocks/>
          </p:cNvGrpSpPr>
          <p:nvPr/>
        </p:nvGrpSpPr>
        <p:grpSpPr>
          <a:xfrm>
            <a:off x="9914731" y="1805940"/>
            <a:ext cx="731520" cy="731520"/>
            <a:chOff x="547424" y="4293480"/>
            <a:chExt cx="640026" cy="657416"/>
          </a:xfrm>
        </p:grpSpPr>
        <p:grpSp>
          <p:nvGrpSpPr>
            <p:cNvPr id="47" name="Group 46">
              <a:extLst>
                <a:ext uri="{FF2B5EF4-FFF2-40B4-BE49-F238E27FC236}">
                  <a16:creationId xmlns:a16="http://schemas.microsoft.com/office/drawing/2014/main" id="{AD0641A1-85E1-E8C8-FEA6-97118801E0DB}"/>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D8E9D1B2-1295-9B22-DEE3-AD5E9BEE368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6FACF41D-667B-C627-C26F-A16AF5EE85B7}"/>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86C83647-0C17-FA4B-70E4-D7999BFAF2E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A3271196-F4B9-5A9B-6E3A-A69B8463D05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BA70B37E-0E82-C130-09E0-9A72D76FD2C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3EA8B9E9-43B5-4C9F-6573-B9C2A0C18228}"/>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56" name="brain_2">
            <a:extLst>
              <a:ext uri="{FF2B5EF4-FFF2-40B4-BE49-F238E27FC236}">
                <a16:creationId xmlns:a16="http://schemas.microsoft.com/office/drawing/2014/main" id="{45112400-1364-C7FB-DCA9-63F0119F5506}"/>
              </a:ext>
              <a:ext uri="{C183D7F6-B498-43B3-948B-1728B52AA6E4}">
                <adec:decorative xmlns:adec="http://schemas.microsoft.com/office/drawing/2017/decorative" val="1"/>
              </a:ext>
            </a:extLst>
          </p:cNvPr>
          <p:cNvSpPr>
            <a:spLocks noChangeAspect="1" noEditPoints="1"/>
          </p:cNvSpPr>
          <p:nvPr/>
        </p:nvSpPr>
        <p:spPr bwMode="auto">
          <a:xfrm>
            <a:off x="1706341" y="2032000"/>
            <a:ext cx="416686" cy="279400"/>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7" name="Ribbon2_F19B">
            <a:extLst>
              <a:ext uri="{FF2B5EF4-FFF2-40B4-BE49-F238E27FC236}">
                <a16:creationId xmlns:a16="http://schemas.microsoft.com/office/drawing/2014/main" id="{443F0408-B34A-3C3A-BDA4-A3E76F9182A5}"/>
              </a:ext>
              <a:ext uri="{C183D7F6-B498-43B3-948B-1728B52AA6E4}">
                <adec:decorative xmlns:adec="http://schemas.microsoft.com/office/drawing/2017/decorative" val="1"/>
              </a:ext>
            </a:extLst>
          </p:cNvPr>
          <p:cNvSpPr>
            <a:spLocks noChangeAspect="1" noEditPoints="1"/>
          </p:cNvSpPr>
          <p:nvPr/>
        </p:nvSpPr>
        <p:spPr bwMode="auto">
          <a:xfrm>
            <a:off x="4570141" y="1985223"/>
            <a:ext cx="266290" cy="372954"/>
          </a:xfrm>
          <a:custGeom>
            <a:avLst/>
            <a:gdLst>
              <a:gd name="T0" fmla="*/ 1621 w 2495"/>
              <a:gd name="T1" fmla="*/ 1247 h 3493"/>
              <a:gd name="T2" fmla="*/ 1247 w 2495"/>
              <a:gd name="T3" fmla="*/ 1621 h 3493"/>
              <a:gd name="T4" fmla="*/ 873 w 2495"/>
              <a:gd name="T5" fmla="*/ 1247 h 3493"/>
              <a:gd name="T6" fmla="*/ 1247 w 2495"/>
              <a:gd name="T7" fmla="*/ 873 h 3493"/>
              <a:gd name="T8" fmla="*/ 1621 w 2495"/>
              <a:gd name="T9" fmla="*/ 1247 h 3493"/>
              <a:gd name="T10" fmla="*/ 2495 w 2495"/>
              <a:gd name="T11" fmla="*/ 1247 h 3493"/>
              <a:gd name="T12" fmla="*/ 2120 w 2495"/>
              <a:gd name="T13" fmla="*/ 873 h 3493"/>
              <a:gd name="T14" fmla="*/ 2120 w 2495"/>
              <a:gd name="T15" fmla="*/ 374 h 3493"/>
              <a:gd name="T16" fmla="*/ 1621 w 2495"/>
              <a:gd name="T17" fmla="*/ 374 h 3493"/>
              <a:gd name="T18" fmla="*/ 1247 w 2495"/>
              <a:gd name="T19" fmla="*/ 0 h 3493"/>
              <a:gd name="T20" fmla="*/ 873 w 2495"/>
              <a:gd name="T21" fmla="*/ 374 h 3493"/>
              <a:gd name="T22" fmla="*/ 374 w 2495"/>
              <a:gd name="T23" fmla="*/ 374 h 3493"/>
              <a:gd name="T24" fmla="*/ 374 w 2495"/>
              <a:gd name="T25" fmla="*/ 873 h 3493"/>
              <a:gd name="T26" fmla="*/ 0 w 2495"/>
              <a:gd name="T27" fmla="*/ 1247 h 3493"/>
              <a:gd name="T28" fmla="*/ 374 w 2495"/>
              <a:gd name="T29" fmla="*/ 1621 h 3493"/>
              <a:gd name="T30" fmla="*/ 374 w 2495"/>
              <a:gd name="T31" fmla="*/ 2120 h 3493"/>
              <a:gd name="T32" fmla="*/ 873 w 2495"/>
              <a:gd name="T33" fmla="*/ 2120 h 3493"/>
              <a:gd name="T34" fmla="*/ 1247 w 2495"/>
              <a:gd name="T35" fmla="*/ 2495 h 3493"/>
              <a:gd name="T36" fmla="*/ 1621 w 2495"/>
              <a:gd name="T37" fmla="*/ 2120 h 3493"/>
              <a:gd name="T38" fmla="*/ 2120 w 2495"/>
              <a:gd name="T39" fmla="*/ 2120 h 3493"/>
              <a:gd name="T40" fmla="*/ 2120 w 2495"/>
              <a:gd name="T41" fmla="*/ 1621 h 3493"/>
              <a:gd name="T42" fmla="*/ 2495 w 2495"/>
              <a:gd name="T43" fmla="*/ 1247 h 3493"/>
              <a:gd name="T44" fmla="*/ 1247 w 2495"/>
              <a:gd name="T45" fmla="*/ 2495 h 3493"/>
              <a:gd name="T46" fmla="*/ 1497 w 2495"/>
              <a:gd name="T47" fmla="*/ 3493 h 3493"/>
              <a:gd name="T48" fmla="*/ 2245 w 2495"/>
              <a:gd name="T49" fmla="*/ 3243 h 3493"/>
              <a:gd name="T50" fmla="*/ 1964 w 2495"/>
              <a:gd name="T51" fmla="*/ 2120 h 3493"/>
              <a:gd name="T52" fmla="*/ 530 w 2495"/>
              <a:gd name="T53" fmla="*/ 2120 h 3493"/>
              <a:gd name="T54" fmla="*/ 249 w 2495"/>
              <a:gd name="T55" fmla="*/ 3243 h 3493"/>
              <a:gd name="T56" fmla="*/ 998 w 2495"/>
              <a:gd name="T57" fmla="*/ 3493 h 3493"/>
              <a:gd name="T58" fmla="*/ 1247 w 2495"/>
              <a:gd name="T59" fmla="*/ 2495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95" h="3493">
                <a:moveTo>
                  <a:pt x="1621" y="1247"/>
                </a:moveTo>
                <a:cubicBezTo>
                  <a:pt x="1621" y="1454"/>
                  <a:pt x="1454" y="1621"/>
                  <a:pt x="1247" y="1621"/>
                </a:cubicBezTo>
                <a:cubicBezTo>
                  <a:pt x="1040" y="1621"/>
                  <a:pt x="873" y="1454"/>
                  <a:pt x="873" y="1247"/>
                </a:cubicBezTo>
                <a:cubicBezTo>
                  <a:pt x="873" y="1040"/>
                  <a:pt x="1040" y="873"/>
                  <a:pt x="1247" y="873"/>
                </a:cubicBezTo>
                <a:cubicBezTo>
                  <a:pt x="1454" y="873"/>
                  <a:pt x="1621" y="1040"/>
                  <a:pt x="1621" y="1247"/>
                </a:cubicBezTo>
                <a:close/>
                <a:moveTo>
                  <a:pt x="2495" y="1247"/>
                </a:moveTo>
                <a:cubicBezTo>
                  <a:pt x="2120" y="873"/>
                  <a:pt x="2120" y="873"/>
                  <a:pt x="2120" y="873"/>
                </a:cubicBezTo>
                <a:cubicBezTo>
                  <a:pt x="2120" y="374"/>
                  <a:pt x="2120" y="374"/>
                  <a:pt x="2120" y="374"/>
                </a:cubicBezTo>
                <a:cubicBezTo>
                  <a:pt x="1621" y="374"/>
                  <a:pt x="1621" y="374"/>
                  <a:pt x="1621" y="374"/>
                </a:cubicBezTo>
                <a:cubicBezTo>
                  <a:pt x="1247" y="0"/>
                  <a:pt x="1247" y="0"/>
                  <a:pt x="1247" y="0"/>
                </a:cubicBezTo>
                <a:cubicBezTo>
                  <a:pt x="873" y="374"/>
                  <a:pt x="873" y="374"/>
                  <a:pt x="873" y="374"/>
                </a:cubicBezTo>
                <a:cubicBezTo>
                  <a:pt x="374" y="374"/>
                  <a:pt x="374" y="374"/>
                  <a:pt x="374" y="374"/>
                </a:cubicBezTo>
                <a:cubicBezTo>
                  <a:pt x="374" y="873"/>
                  <a:pt x="374" y="873"/>
                  <a:pt x="374" y="873"/>
                </a:cubicBezTo>
                <a:cubicBezTo>
                  <a:pt x="0" y="1247"/>
                  <a:pt x="0" y="1247"/>
                  <a:pt x="0" y="1247"/>
                </a:cubicBezTo>
                <a:cubicBezTo>
                  <a:pt x="374" y="1621"/>
                  <a:pt x="374" y="1621"/>
                  <a:pt x="374" y="1621"/>
                </a:cubicBezTo>
                <a:cubicBezTo>
                  <a:pt x="374" y="2120"/>
                  <a:pt x="374" y="2120"/>
                  <a:pt x="374" y="2120"/>
                </a:cubicBezTo>
                <a:cubicBezTo>
                  <a:pt x="873" y="2120"/>
                  <a:pt x="873" y="2120"/>
                  <a:pt x="873" y="2120"/>
                </a:cubicBezTo>
                <a:cubicBezTo>
                  <a:pt x="1247" y="2495"/>
                  <a:pt x="1247" y="2495"/>
                  <a:pt x="1247" y="2495"/>
                </a:cubicBezTo>
                <a:cubicBezTo>
                  <a:pt x="1621" y="2120"/>
                  <a:pt x="1621" y="2120"/>
                  <a:pt x="1621" y="2120"/>
                </a:cubicBezTo>
                <a:cubicBezTo>
                  <a:pt x="2120" y="2120"/>
                  <a:pt x="2120" y="2120"/>
                  <a:pt x="2120" y="2120"/>
                </a:cubicBezTo>
                <a:cubicBezTo>
                  <a:pt x="2120" y="1621"/>
                  <a:pt x="2120" y="1621"/>
                  <a:pt x="2120" y="1621"/>
                </a:cubicBezTo>
                <a:lnTo>
                  <a:pt x="2495" y="1247"/>
                </a:lnTo>
                <a:close/>
                <a:moveTo>
                  <a:pt x="1247" y="2495"/>
                </a:moveTo>
                <a:cubicBezTo>
                  <a:pt x="1497" y="3493"/>
                  <a:pt x="1497" y="3493"/>
                  <a:pt x="1497" y="3493"/>
                </a:cubicBezTo>
                <a:cubicBezTo>
                  <a:pt x="2245" y="3243"/>
                  <a:pt x="2245" y="3243"/>
                  <a:pt x="2245" y="3243"/>
                </a:cubicBezTo>
                <a:cubicBezTo>
                  <a:pt x="1964" y="2120"/>
                  <a:pt x="1964" y="2120"/>
                  <a:pt x="1964" y="2120"/>
                </a:cubicBezTo>
                <a:moveTo>
                  <a:pt x="530" y="2120"/>
                </a:moveTo>
                <a:cubicBezTo>
                  <a:pt x="249" y="3243"/>
                  <a:pt x="249" y="3243"/>
                  <a:pt x="249" y="3243"/>
                </a:cubicBezTo>
                <a:cubicBezTo>
                  <a:pt x="998" y="3493"/>
                  <a:pt x="998" y="3493"/>
                  <a:pt x="998" y="3493"/>
                </a:cubicBezTo>
                <a:cubicBezTo>
                  <a:pt x="1247" y="2495"/>
                  <a:pt x="1247" y="2495"/>
                  <a:pt x="1247" y="249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58" name="Financial_E7BB">
            <a:extLst>
              <a:ext uri="{FF2B5EF4-FFF2-40B4-BE49-F238E27FC236}">
                <a16:creationId xmlns:a16="http://schemas.microsoft.com/office/drawing/2014/main" id="{6CFC2639-DB51-83EB-8375-6E086168E1F6}"/>
              </a:ext>
              <a:ext uri="{C183D7F6-B498-43B3-948B-1728B52AA6E4}">
                <adec:decorative xmlns:adec="http://schemas.microsoft.com/office/drawing/2017/decorative" val="1"/>
              </a:ext>
            </a:extLst>
          </p:cNvPr>
          <p:cNvSpPr>
            <a:spLocks noChangeAspect="1" noEditPoints="1"/>
          </p:cNvSpPr>
          <p:nvPr/>
        </p:nvSpPr>
        <p:spPr bwMode="auto">
          <a:xfrm>
            <a:off x="7327946" y="2025458"/>
            <a:ext cx="327884" cy="29248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60" name="Teamwork_EA12">
            <a:extLst>
              <a:ext uri="{FF2B5EF4-FFF2-40B4-BE49-F238E27FC236}">
                <a16:creationId xmlns:a16="http://schemas.microsoft.com/office/drawing/2014/main" id="{EF11EE24-7C8C-B953-36AC-2CA4F73C0B40}"/>
              </a:ext>
              <a:ext uri="{C183D7F6-B498-43B3-948B-1728B52AA6E4}">
                <adec:decorative xmlns:adec="http://schemas.microsoft.com/office/drawing/2017/decorative" val="1"/>
              </a:ext>
            </a:extLst>
          </p:cNvPr>
          <p:cNvSpPr>
            <a:spLocks noChangeAspect="1" noEditPoints="1"/>
          </p:cNvSpPr>
          <p:nvPr/>
        </p:nvSpPr>
        <p:spPr bwMode="auto">
          <a:xfrm>
            <a:off x="10109767" y="2006600"/>
            <a:ext cx="341448" cy="330200"/>
          </a:xfrm>
          <a:custGeom>
            <a:avLst/>
            <a:gdLst>
              <a:gd name="T0" fmla="*/ 3621 w 3746"/>
              <a:gd name="T1" fmla="*/ 2622 h 3621"/>
              <a:gd name="T2" fmla="*/ 3122 w 3746"/>
              <a:gd name="T3" fmla="*/ 3122 h 3621"/>
              <a:gd name="T4" fmla="*/ 2622 w 3746"/>
              <a:gd name="T5" fmla="*/ 2622 h 3621"/>
              <a:gd name="T6" fmla="*/ 3122 w 3746"/>
              <a:gd name="T7" fmla="*/ 2123 h 3621"/>
              <a:gd name="T8" fmla="*/ 3621 w 3746"/>
              <a:gd name="T9" fmla="*/ 2622 h 3621"/>
              <a:gd name="T10" fmla="*/ 2747 w 3746"/>
              <a:gd name="T11" fmla="*/ 2997 h 3621"/>
              <a:gd name="T12" fmla="*/ 2747 w 3746"/>
              <a:gd name="T13" fmla="*/ 3621 h 3621"/>
              <a:gd name="T14" fmla="*/ 3122 w 3746"/>
              <a:gd name="T15" fmla="*/ 3434 h 3621"/>
              <a:gd name="T16" fmla="*/ 3496 w 3746"/>
              <a:gd name="T17" fmla="*/ 3621 h 3621"/>
              <a:gd name="T18" fmla="*/ 3496 w 3746"/>
              <a:gd name="T19" fmla="*/ 2997 h 3621"/>
              <a:gd name="T20" fmla="*/ 1873 w 3746"/>
              <a:gd name="T21" fmla="*/ 749 h 3621"/>
              <a:gd name="T22" fmla="*/ 1249 w 3746"/>
              <a:gd name="T23" fmla="*/ 1374 h 3621"/>
              <a:gd name="T24" fmla="*/ 1873 w 3746"/>
              <a:gd name="T25" fmla="*/ 1998 h 3621"/>
              <a:gd name="T26" fmla="*/ 2497 w 3746"/>
              <a:gd name="T27" fmla="*/ 1374 h 3621"/>
              <a:gd name="T28" fmla="*/ 1873 w 3746"/>
              <a:gd name="T29" fmla="*/ 749 h 3621"/>
              <a:gd name="T30" fmla="*/ 1873 w 3746"/>
              <a:gd name="T31" fmla="*/ 1998 h 3621"/>
              <a:gd name="T32" fmla="*/ 999 w 3746"/>
              <a:gd name="T33" fmla="*/ 2872 h 3621"/>
              <a:gd name="T34" fmla="*/ 624 w 3746"/>
              <a:gd name="T35" fmla="*/ 0 h 3621"/>
              <a:gd name="T36" fmla="*/ 250 w 3746"/>
              <a:gd name="T37" fmla="*/ 375 h 3621"/>
              <a:gd name="T38" fmla="*/ 624 w 3746"/>
              <a:gd name="T39" fmla="*/ 749 h 3621"/>
              <a:gd name="T40" fmla="*/ 999 w 3746"/>
              <a:gd name="T41" fmla="*/ 375 h 3621"/>
              <a:gd name="T42" fmla="*/ 624 w 3746"/>
              <a:gd name="T43" fmla="*/ 0 h 3621"/>
              <a:gd name="T44" fmla="*/ 1249 w 3746"/>
              <a:gd name="T45" fmla="*/ 1374 h 3621"/>
              <a:gd name="T46" fmla="*/ 624 w 3746"/>
              <a:gd name="T47" fmla="*/ 749 h 3621"/>
              <a:gd name="T48" fmla="*/ 0 w 3746"/>
              <a:gd name="T49" fmla="*/ 1374 h 3621"/>
              <a:gd name="T50" fmla="*/ 3122 w 3746"/>
              <a:gd name="T51" fmla="*/ 0 h 3621"/>
              <a:gd name="T52" fmla="*/ 2747 w 3746"/>
              <a:gd name="T53" fmla="*/ 375 h 3621"/>
              <a:gd name="T54" fmla="*/ 3122 w 3746"/>
              <a:gd name="T55" fmla="*/ 749 h 3621"/>
              <a:gd name="T56" fmla="*/ 3496 w 3746"/>
              <a:gd name="T57" fmla="*/ 375 h 3621"/>
              <a:gd name="T58" fmla="*/ 3122 w 3746"/>
              <a:gd name="T59" fmla="*/ 0 h 3621"/>
              <a:gd name="T60" fmla="*/ 3746 w 3746"/>
              <a:gd name="T61" fmla="*/ 1374 h 3621"/>
              <a:gd name="T62" fmla="*/ 3122 w 3746"/>
              <a:gd name="T63" fmla="*/ 749 h 3621"/>
              <a:gd name="T64" fmla="*/ 2497 w 3746"/>
              <a:gd name="T65" fmla="*/ 1374 h 3621"/>
              <a:gd name="T66" fmla="*/ 2381 w 3746"/>
              <a:gd name="T67" fmla="*/ 2163 h 3621"/>
              <a:gd name="T68" fmla="*/ 1873 w 3746"/>
              <a:gd name="T69" fmla="*/ 1998 h 3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46" h="3621">
                <a:moveTo>
                  <a:pt x="3621" y="2622"/>
                </a:moveTo>
                <a:cubicBezTo>
                  <a:pt x="3621" y="2898"/>
                  <a:pt x="3398" y="3122"/>
                  <a:pt x="3122" y="3122"/>
                </a:cubicBezTo>
                <a:cubicBezTo>
                  <a:pt x="2846" y="3122"/>
                  <a:pt x="2622" y="2898"/>
                  <a:pt x="2622" y="2622"/>
                </a:cubicBezTo>
                <a:cubicBezTo>
                  <a:pt x="2622" y="2346"/>
                  <a:pt x="2846" y="2123"/>
                  <a:pt x="3122" y="2123"/>
                </a:cubicBezTo>
                <a:cubicBezTo>
                  <a:pt x="3398" y="2123"/>
                  <a:pt x="3621" y="2346"/>
                  <a:pt x="3621" y="2622"/>
                </a:cubicBezTo>
                <a:close/>
                <a:moveTo>
                  <a:pt x="2747" y="2997"/>
                </a:moveTo>
                <a:cubicBezTo>
                  <a:pt x="2747" y="3621"/>
                  <a:pt x="2747" y="3621"/>
                  <a:pt x="2747" y="3621"/>
                </a:cubicBezTo>
                <a:cubicBezTo>
                  <a:pt x="3122" y="3434"/>
                  <a:pt x="3122" y="3434"/>
                  <a:pt x="3122" y="3434"/>
                </a:cubicBezTo>
                <a:cubicBezTo>
                  <a:pt x="3496" y="3621"/>
                  <a:pt x="3496" y="3621"/>
                  <a:pt x="3496" y="3621"/>
                </a:cubicBezTo>
                <a:cubicBezTo>
                  <a:pt x="3496" y="2997"/>
                  <a:pt x="3496" y="2997"/>
                  <a:pt x="3496" y="2997"/>
                </a:cubicBezTo>
                <a:moveTo>
                  <a:pt x="1873" y="749"/>
                </a:moveTo>
                <a:cubicBezTo>
                  <a:pt x="1528" y="749"/>
                  <a:pt x="1249" y="1029"/>
                  <a:pt x="1249" y="1374"/>
                </a:cubicBezTo>
                <a:cubicBezTo>
                  <a:pt x="1249" y="1718"/>
                  <a:pt x="1528" y="1998"/>
                  <a:pt x="1873" y="1998"/>
                </a:cubicBezTo>
                <a:cubicBezTo>
                  <a:pt x="2218" y="1998"/>
                  <a:pt x="2497" y="1718"/>
                  <a:pt x="2497" y="1374"/>
                </a:cubicBezTo>
                <a:cubicBezTo>
                  <a:pt x="2497" y="1029"/>
                  <a:pt x="2218" y="749"/>
                  <a:pt x="1873" y="749"/>
                </a:cubicBezTo>
                <a:close/>
                <a:moveTo>
                  <a:pt x="1873" y="1998"/>
                </a:moveTo>
                <a:cubicBezTo>
                  <a:pt x="1390" y="1998"/>
                  <a:pt x="999" y="2389"/>
                  <a:pt x="999" y="2872"/>
                </a:cubicBezTo>
                <a:moveTo>
                  <a:pt x="624" y="0"/>
                </a:moveTo>
                <a:cubicBezTo>
                  <a:pt x="417" y="0"/>
                  <a:pt x="250" y="168"/>
                  <a:pt x="250" y="375"/>
                </a:cubicBezTo>
                <a:cubicBezTo>
                  <a:pt x="250" y="581"/>
                  <a:pt x="417" y="749"/>
                  <a:pt x="624" y="749"/>
                </a:cubicBezTo>
                <a:cubicBezTo>
                  <a:pt x="831" y="749"/>
                  <a:pt x="999" y="581"/>
                  <a:pt x="999" y="375"/>
                </a:cubicBezTo>
                <a:cubicBezTo>
                  <a:pt x="999" y="168"/>
                  <a:pt x="831" y="0"/>
                  <a:pt x="624" y="0"/>
                </a:cubicBezTo>
                <a:close/>
                <a:moveTo>
                  <a:pt x="1249" y="1374"/>
                </a:moveTo>
                <a:cubicBezTo>
                  <a:pt x="1249" y="1029"/>
                  <a:pt x="969" y="749"/>
                  <a:pt x="624" y="749"/>
                </a:cubicBezTo>
                <a:cubicBezTo>
                  <a:pt x="279" y="749"/>
                  <a:pt x="0" y="1029"/>
                  <a:pt x="0" y="1374"/>
                </a:cubicBezTo>
                <a:moveTo>
                  <a:pt x="3122" y="0"/>
                </a:moveTo>
                <a:cubicBezTo>
                  <a:pt x="2915" y="0"/>
                  <a:pt x="2747" y="168"/>
                  <a:pt x="2747" y="375"/>
                </a:cubicBezTo>
                <a:cubicBezTo>
                  <a:pt x="2747" y="581"/>
                  <a:pt x="2915" y="749"/>
                  <a:pt x="3122" y="749"/>
                </a:cubicBezTo>
                <a:cubicBezTo>
                  <a:pt x="3329" y="749"/>
                  <a:pt x="3496" y="581"/>
                  <a:pt x="3496" y="375"/>
                </a:cubicBezTo>
                <a:cubicBezTo>
                  <a:pt x="3496" y="168"/>
                  <a:pt x="3329" y="0"/>
                  <a:pt x="3122" y="0"/>
                </a:cubicBezTo>
                <a:close/>
                <a:moveTo>
                  <a:pt x="3746" y="1374"/>
                </a:moveTo>
                <a:cubicBezTo>
                  <a:pt x="3746" y="1029"/>
                  <a:pt x="3467" y="749"/>
                  <a:pt x="3122" y="749"/>
                </a:cubicBezTo>
                <a:cubicBezTo>
                  <a:pt x="2777" y="749"/>
                  <a:pt x="2497" y="1029"/>
                  <a:pt x="2497" y="1374"/>
                </a:cubicBezTo>
                <a:moveTo>
                  <a:pt x="2381" y="2163"/>
                </a:moveTo>
                <a:cubicBezTo>
                  <a:pt x="2238" y="2060"/>
                  <a:pt x="2063" y="1998"/>
                  <a:pt x="1873" y="1998"/>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496654A-7CCD-333C-78D9-63AFBDBC9D69}"/>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58640256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FB0FF-9B62-DDF3-19D3-60B581588766}"/>
            </a:ext>
          </a:extLst>
        </p:cNvPr>
        <p:cNvGrpSpPr/>
        <p:nvPr/>
      </p:nvGrpSpPr>
      <p:grpSpPr>
        <a:xfrm>
          <a:off x="0" y="0"/>
          <a:ext cx="0" cy="0"/>
          <a:chOff x="0" y="0"/>
          <a:chExt cx="0" cy="0"/>
        </a:xfrm>
      </p:grpSpPr>
      <p:grpSp>
        <p:nvGrpSpPr>
          <p:cNvPr id="48" name="Group 47">
            <a:extLst>
              <a:ext uri="{FF2B5EF4-FFF2-40B4-BE49-F238E27FC236}">
                <a16:creationId xmlns:a16="http://schemas.microsoft.com/office/drawing/2014/main" id="{C8396861-8317-9782-735D-A3608A43AC4C}"/>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50" name="Picture 49">
              <a:extLst>
                <a:ext uri="{FF2B5EF4-FFF2-40B4-BE49-F238E27FC236}">
                  <a16:creationId xmlns:a16="http://schemas.microsoft.com/office/drawing/2014/main" id="{9F012753-CC5C-341E-455B-F758E37EF7A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60" name="Straight Connector 59">
              <a:extLst>
                <a:ext uri="{FF2B5EF4-FFF2-40B4-BE49-F238E27FC236}">
                  <a16:creationId xmlns:a16="http://schemas.microsoft.com/office/drawing/2014/main" id="{46C7DED1-F693-E899-42BB-1F7C0226A91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7D8D95F5-5398-116D-9528-09AF3F25C3DD}"/>
              </a:ext>
              <a:ext uri="{C183D7F6-B498-43B3-948B-1728B52AA6E4}">
                <adec:decorative xmlns:adec="http://schemas.microsoft.com/office/drawing/2017/decorative" val="1"/>
              </a:ext>
            </a:extLst>
          </p:cNvPr>
          <p:cNvCxnSpPr>
            <a:cxnSpLocks/>
          </p:cNvCxnSpPr>
          <p:nvPr/>
        </p:nvCxnSpPr>
        <p:spPr>
          <a:xfrm>
            <a:off x="856708" y="1805940"/>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CA892FA-240F-8A27-BD0E-33D6BE1CB0C6}"/>
              </a:ext>
            </a:extLst>
          </p:cNvPr>
          <p:cNvSpPr>
            <a:spLocks noGrp="1"/>
          </p:cNvSpPr>
          <p:nvPr>
            <p:ph type="title"/>
          </p:nvPr>
        </p:nvSpPr>
        <p:spPr>
          <a:xfrm>
            <a:off x="588963" y="457200"/>
            <a:ext cx="11017250" cy="984885"/>
          </a:xfrm>
        </p:spPr>
        <p:txBody>
          <a:bodyPr wrap="square">
            <a:spAutoFit/>
          </a:bodyPr>
          <a:lstStyle/>
          <a:p>
            <a:r>
              <a:rPr lang="en-US">
                <a:ea typeface="+mj-ea"/>
                <a:cs typeface="+mj-cs"/>
              </a:rPr>
              <a:t>Unit 2: Create your own role-based prompt to define the experience designer       </a:t>
            </a:r>
          </a:p>
        </p:txBody>
      </p:sp>
      <p:pic>
        <p:nvPicPr>
          <p:cNvPr id="12" name="Picture 11">
            <a:extLst>
              <a:ext uri="{FF2B5EF4-FFF2-40B4-BE49-F238E27FC236}">
                <a16:creationId xmlns:a16="http://schemas.microsoft.com/office/drawing/2014/main" id="{7C2C1742-1581-28DC-0B66-26737F99E568}"/>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3" name="Rounded Rectangle 24_1">
            <a:extLst>
              <a:ext uri="{FF2B5EF4-FFF2-40B4-BE49-F238E27FC236}">
                <a16:creationId xmlns:a16="http://schemas.microsoft.com/office/drawing/2014/main" id="{756A3E2A-A176-F52B-E410-65C7023B7867}"/>
              </a:ext>
              <a:ext uri="{C183D7F6-B498-43B3-948B-1728B52AA6E4}">
                <adec:decorative xmlns:adec="http://schemas.microsoft.com/office/drawing/2017/decorative" val="1"/>
              </a:ext>
            </a:extLst>
          </p:cNvPr>
          <p:cNvSpPr>
            <a:spLocks/>
          </p:cNvSpPr>
          <p:nvPr/>
        </p:nvSpPr>
        <p:spPr bwMode="auto">
          <a:xfrm>
            <a:off x="588262" y="1805940"/>
            <a:ext cx="6224018" cy="4463098"/>
          </a:xfrm>
          <a:prstGeom prst="roundRect">
            <a:avLst>
              <a:gd name="adj" fmla="val 3925"/>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9" name="Freeform: Shape 68">
            <a:extLst>
              <a:ext uri="{FF2B5EF4-FFF2-40B4-BE49-F238E27FC236}">
                <a16:creationId xmlns:a16="http://schemas.microsoft.com/office/drawing/2014/main" id="{E0DB815B-BC6D-8A96-7D94-614D03D855B6}"/>
              </a:ext>
              <a:ext uri="{C183D7F6-B498-43B3-948B-1728B52AA6E4}">
                <adec:decorative xmlns:adec="http://schemas.microsoft.com/office/drawing/2017/decorative" val="1"/>
              </a:ext>
            </a:extLst>
          </p:cNvPr>
          <p:cNvSpPr>
            <a:spLocks/>
          </p:cNvSpPr>
          <p:nvPr/>
        </p:nvSpPr>
        <p:spPr bwMode="auto">
          <a:xfrm>
            <a:off x="6979920" y="1657404"/>
            <a:ext cx="5212080" cy="4611635"/>
          </a:xfrm>
          <a:custGeom>
            <a:avLst/>
            <a:gdLst>
              <a:gd name="connsiteX0" fmla="*/ 181024 w 5212080"/>
              <a:gd name="connsiteY0" fmla="*/ 0 h 4611635"/>
              <a:gd name="connsiteX1" fmla="*/ 5212080 w 5212080"/>
              <a:gd name="connsiteY1" fmla="*/ 0 h 4611635"/>
              <a:gd name="connsiteX2" fmla="*/ 5212080 w 5212080"/>
              <a:gd name="connsiteY2" fmla="*/ 361252 h 4611635"/>
              <a:gd name="connsiteX3" fmla="*/ 5212080 w 5212080"/>
              <a:gd name="connsiteY3" fmla="*/ 422276 h 4611635"/>
              <a:gd name="connsiteX4" fmla="*/ 5212080 w 5212080"/>
              <a:gd name="connsiteY4" fmla="*/ 1050886 h 4611635"/>
              <a:gd name="connsiteX5" fmla="*/ 5212080 w 5212080"/>
              <a:gd name="connsiteY5" fmla="*/ 1515062 h 4611635"/>
              <a:gd name="connsiteX6" fmla="*/ 5212080 w 5212080"/>
              <a:gd name="connsiteY6" fmla="*/ 2971746 h 4611635"/>
              <a:gd name="connsiteX7" fmla="*/ 5212080 w 5212080"/>
              <a:gd name="connsiteY7" fmla="*/ 4611635 h 4611635"/>
              <a:gd name="connsiteX8" fmla="*/ 181024 w 5212080"/>
              <a:gd name="connsiteY8" fmla="*/ 4611635 h 4611635"/>
              <a:gd name="connsiteX9" fmla="*/ 0 w 5212080"/>
              <a:gd name="connsiteY9" fmla="*/ 4430611 h 4611635"/>
              <a:gd name="connsiteX10" fmla="*/ 0 w 5212080"/>
              <a:gd name="connsiteY10" fmla="*/ 2971746 h 4611635"/>
              <a:gd name="connsiteX11" fmla="*/ 0 w 5212080"/>
              <a:gd name="connsiteY11" fmla="*/ 1515062 h 4611635"/>
              <a:gd name="connsiteX12" fmla="*/ 0 w 5212080"/>
              <a:gd name="connsiteY12" fmla="*/ 1050886 h 4611635"/>
              <a:gd name="connsiteX13" fmla="*/ 0 w 5212080"/>
              <a:gd name="connsiteY13" fmla="*/ 422276 h 4611635"/>
              <a:gd name="connsiteX14" fmla="*/ 0 w 5212080"/>
              <a:gd name="connsiteY14" fmla="*/ 361252 h 4611635"/>
              <a:gd name="connsiteX15" fmla="*/ 0 w 5212080"/>
              <a:gd name="connsiteY15" fmla="*/ 181024 h 4611635"/>
              <a:gd name="connsiteX16" fmla="*/ 181024 w 5212080"/>
              <a:gd name="connsiteY16" fmla="*/ 0 h 4611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12080" h="4611635">
                <a:moveTo>
                  <a:pt x="181024" y="0"/>
                </a:moveTo>
                <a:lnTo>
                  <a:pt x="5212080" y="0"/>
                </a:lnTo>
                <a:lnTo>
                  <a:pt x="5212080" y="361252"/>
                </a:lnTo>
                <a:lnTo>
                  <a:pt x="5212080" y="422276"/>
                </a:lnTo>
                <a:lnTo>
                  <a:pt x="5212080" y="1050886"/>
                </a:lnTo>
                <a:lnTo>
                  <a:pt x="5212080" y="1515062"/>
                </a:lnTo>
                <a:lnTo>
                  <a:pt x="5212080" y="2971746"/>
                </a:lnTo>
                <a:lnTo>
                  <a:pt x="5212080" y="4611635"/>
                </a:lnTo>
                <a:lnTo>
                  <a:pt x="181024" y="4611635"/>
                </a:lnTo>
                <a:cubicBezTo>
                  <a:pt x="81047" y="4611635"/>
                  <a:pt x="0" y="4530588"/>
                  <a:pt x="0" y="4430611"/>
                </a:cubicBezTo>
                <a:lnTo>
                  <a:pt x="0" y="2971746"/>
                </a:lnTo>
                <a:lnTo>
                  <a:pt x="0" y="1515062"/>
                </a:lnTo>
                <a:lnTo>
                  <a:pt x="0" y="1050886"/>
                </a:ln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7" name="TextBox 16">
            <a:extLst>
              <a:ext uri="{FF2B5EF4-FFF2-40B4-BE49-F238E27FC236}">
                <a16:creationId xmlns:a16="http://schemas.microsoft.com/office/drawing/2014/main" id="{A7DAB9EE-CB4D-89AD-07DA-2D741A633E7C}"/>
              </a:ext>
            </a:extLst>
          </p:cNvPr>
          <p:cNvSpPr txBox="1">
            <a:spLocks/>
          </p:cNvSpPr>
          <p:nvPr/>
        </p:nvSpPr>
        <p:spPr>
          <a:xfrm>
            <a:off x="787079" y="2963087"/>
            <a:ext cx="5826386" cy="2698175"/>
          </a:xfrm>
          <a:prstGeom prst="rect">
            <a:avLst/>
          </a:prstGeom>
          <a:noFill/>
        </p:spPr>
        <p:txBody>
          <a:bodyPr vert="horz" wrap="square" lIns="0" tIns="0" rIns="0" bIns="0" rtlCol="0" anchor="t">
            <a:spAutoFit/>
          </a:bodyPr>
          <a:lstStyle/>
          <a:p>
            <a:pPr>
              <a:spcAft>
                <a:spcPts val="1600"/>
              </a:spcAft>
            </a:pPr>
            <a:r>
              <a:rPr lang="en-US" sz="1800"/>
              <a:t>Imagine you’re a super talented designer who can create amazing experiences that feel like magic. You use cool sounds, stunning visuals, and perfect settings to take people on incredible journeys that they will never forget.</a:t>
            </a:r>
          </a:p>
          <a:p>
            <a:pPr>
              <a:spcAft>
                <a:spcPts val="1200"/>
              </a:spcAft>
            </a:pPr>
            <a:r>
              <a:rPr lang="en-US" sz="1800"/>
              <a:t>You come up with awesome ideas that spark the imagination and pay attention to every little detail to make everything fit together perfectly. You have the power to make people feel like they’re in a whole new world, leaving them amazed and wanting more.</a:t>
            </a:r>
          </a:p>
        </p:txBody>
      </p:sp>
      <p:pic>
        <p:nvPicPr>
          <p:cNvPr id="71" name="Picture 70" descr="A child wearing headphones and cape in front of a computer desk">
            <a:extLst>
              <a:ext uri="{FF2B5EF4-FFF2-40B4-BE49-F238E27FC236}">
                <a16:creationId xmlns:a16="http://schemas.microsoft.com/office/drawing/2014/main" id="{EC3F7C64-624D-F98B-B43C-3AA86DFB6A82}"/>
              </a:ext>
            </a:extLst>
          </p:cNvPr>
          <p:cNvPicPr>
            <a:picLocks/>
          </p:cNvPicPr>
          <p:nvPr/>
        </p:nvPicPr>
        <p:blipFill rotWithShape="1">
          <a:blip r:embed="rId4"/>
          <a:srcRect t="3222" b="9090"/>
          <a:stretch/>
        </p:blipFill>
        <p:spPr>
          <a:xfrm>
            <a:off x="7147560" y="1825046"/>
            <a:ext cx="4876800" cy="4276351"/>
          </a:xfrm>
          <a:prstGeom prst="roundRect">
            <a:avLst>
              <a:gd name="adj" fmla="val 2013"/>
            </a:avLst>
          </a:prstGeom>
          <a:solidFill>
            <a:srgbClr val="275272"/>
          </a:solidFill>
        </p:spPr>
      </p:pic>
      <p:cxnSp>
        <p:nvCxnSpPr>
          <p:cNvPr id="57" name="Straight Connector 56">
            <a:extLst>
              <a:ext uri="{FF2B5EF4-FFF2-40B4-BE49-F238E27FC236}">
                <a16:creationId xmlns:a16="http://schemas.microsoft.com/office/drawing/2014/main" id="{46AE9E16-5450-6C4E-13C3-1B123921DD1E}"/>
              </a:ext>
              <a:ext uri="{C183D7F6-B498-43B3-948B-1728B52AA6E4}">
                <adec:decorative xmlns:adec="http://schemas.microsoft.com/office/drawing/2017/decorative" val="1"/>
              </a:ext>
            </a:extLst>
          </p:cNvPr>
          <p:cNvCxnSpPr>
            <a:cxnSpLocks/>
          </p:cNvCxnSpPr>
          <p:nvPr/>
        </p:nvCxnSpPr>
        <p:spPr>
          <a:xfrm>
            <a:off x="787079" y="6072048"/>
            <a:ext cx="5826386" cy="0"/>
          </a:xfrm>
          <a:prstGeom prst="line">
            <a:avLst/>
          </a:prstGeom>
          <a:ln w="22225" cap="rnd">
            <a:gradFill flip="none" rotWithShape="1">
              <a:gsLst>
                <a:gs pos="0">
                  <a:schemeClr val="accent1"/>
                </a:gs>
                <a:gs pos="55000">
                  <a:schemeClr val="accent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Rectangle: Rounded Corners 72">
            <a:extLst>
              <a:ext uri="{FF2B5EF4-FFF2-40B4-BE49-F238E27FC236}">
                <a16:creationId xmlns:a16="http://schemas.microsoft.com/office/drawing/2014/main" id="{7BF90838-A45F-BFD5-99A0-0A6E694A1589}"/>
              </a:ext>
              <a:ext uri="{C183D7F6-B498-43B3-948B-1728B52AA6E4}">
                <adec:decorative xmlns:adec="http://schemas.microsoft.com/office/drawing/2017/decorative" val="0"/>
              </a:ext>
            </a:extLst>
          </p:cNvPr>
          <p:cNvSpPr>
            <a:spLocks/>
          </p:cNvSpPr>
          <p:nvPr/>
        </p:nvSpPr>
        <p:spPr bwMode="auto">
          <a:xfrm>
            <a:off x="7229476" y="5518150"/>
            <a:ext cx="4712970" cy="500951"/>
          </a:xfrm>
          <a:prstGeom prst="roundRect">
            <a:avLst/>
          </a:prstGeom>
          <a:solidFill>
            <a:schemeClr val="bg1">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1200">
                <a:solidFill>
                  <a:schemeClr val="tx1"/>
                </a:solidFill>
                <a:latin typeface="+mj-lt"/>
                <a:ea typeface="+mj-ea"/>
                <a:cs typeface="+mj-cs"/>
              </a:rPr>
              <a:t>This image was created in Copilot with Microsoft Designer </a:t>
            </a:r>
            <a:br>
              <a:rPr lang="en-US" sz="1200">
                <a:solidFill>
                  <a:schemeClr val="tx1"/>
                </a:solidFill>
                <a:latin typeface="+mj-lt"/>
                <a:ea typeface="+mj-ea"/>
                <a:cs typeface="+mj-cs"/>
              </a:rPr>
            </a:br>
            <a:r>
              <a:rPr lang="en-US" sz="1200">
                <a:solidFill>
                  <a:schemeClr val="tx1"/>
                </a:solidFill>
                <a:latin typeface="+mj-lt"/>
                <a:ea typeface="+mj-ea"/>
                <a:cs typeface="+mj-cs"/>
              </a:rPr>
              <a:t>using the words provided as a prompt </a:t>
            </a:r>
          </a:p>
        </p:txBody>
      </p:sp>
      <p:pic>
        <p:nvPicPr>
          <p:cNvPr id="84" name="Picture 83">
            <a:extLst>
              <a:ext uri="{FF2B5EF4-FFF2-40B4-BE49-F238E27FC236}">
                <a16:creationId xmlns:a16="http://schemas.microsoft.com/office/drawing/2014/main" id="{428CF48A-957B-1B26-3CDC-8039929FAEB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1933784" y="180594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9" name="Freeform: Shape 88">
            <a:extLst>
              <a:ext uri="{FF2B5EF4-FFF2-40B4-BE49-F238E27FC236}">
                <a16:creationId xmlns:a16="http://schemas.microsoft.com/office/drawing/2014/main" id="{741B12D3-AC43-13ED-2E2F-E66E00A9186E}"/>
              </a:ext>
              <a:ext uri="{C183D7F6-B498-43B3-948B-1728B52AA6E4}">
                <adec:decorative xmlns:adec="http://schemas.microsoft.com/office/drawing/2017/decorative" val="1"/>
              </a:ext>
            </a:extLst>
          </p:cNvPr>
          <p:cNvSpPr>
            <a:spLocks/>
          </p:cNvSpPr>
          <p:nvPr/>
        </p:nvSpPr>
        <p:spPr bwMode="auto">
          <a:xfrm>
            <a:off x="1033079" y="1805940"/>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2" name="Group 21">
            <a:extLst>
              <a:ext uri="{FF2B5EF4-FFF2-40B4-BE49-F238E27FC236}">
                <a16:creationId xmlns:a16="http://schemas.microsoft.com/office/drawing/2014/main" id="{B8B8046D-91DA-855F-F15B-9ED505CC1618}"/>
              </a:ext>
              <a:ext uri="{C183D7F6-B498-43B3-948B-1728B52AA6E4}">
                <adec:decorative xmlns:adec="http://schemas.microsoft.com/office/drawing/2017/decorative" val="1"/>
              </a:ext>
            </a:extLst>
          </p:cNvPr>
          <p:cNvGrpSpPr>
            <a:grpSpLocks/>
          </p:cNvGrpSpPr>
          <p:nvPr/>
        </p:nvGrpSpPr>
        <p:grpSpPr>
          <a:xfrm>
            <a:off x="787079" y="2073298"/>
            <a:ext cx="736979" cy="731926"/>
            <a:chOff x="547424" y="4293480"/>
            <a:chExt cx="640026" cy="657416"/>
          </a:xfrm>
        </p:grpSpPr>
        <p:grpSp>
          <p:nvGrpSpPr>
            <p:cNvPr id="23" name="Group 22">
              <a:extLst>
                <a:ext uri="{FF2B5EF4-FFF2-40B4-BE49-F238E27FC236}">
                  <a16:creationId xmlns:a16="http://schemas.microsoft.com/office/drawing/2014/main" id="{BB8E98AA-FDFD-059E-9E74-C605495FB095}"/>
                </a:ext>
              </a:extLst>
            </p:cNvPr>
            <p:cNvGrpSpPr/>
            <p:nvPr/>
          </p:nvGrpSpPr>
          <p:grpSpPr>
            <a:xfrm>
              <a:off x="547424" y="4293480"/>
              <a:ext cx="640026" cy="657416"/>
              <a:chOff x="987658" y="5065483"/>
              <a:chExt cx="1169054" cy="1200820"/>
            </a:xfrm>
          </p:grpSpPr>
          <p:grpSp>
            <p:nvGrpSpPr>
              <p:cNvPr id="25" name="Group 24">
                <a:extLst>
                  <a:ext uri="{FF2B5EF4-FFF2-40B4-BE49-F238E27FC236}">
                    <a16:creationId xmlns:a16="http://schemas.microsoft.com/office/drawing/2014/main" id="{70E7677B-3F38-F385-AF43-6428A52C07AD}"/>
                  </a:ext>
                </a:extLst>
              </p:cNvPr>
              <p:cNvGrpSpPr/>
              <p:nvPr/>
            </p:nvGrpSpPr>
            <p:grpSpPr>
              <a:xfrm>
                <a:off x="987658" y="5065483"/>
                <a:ext cx="1169054" cy="1200820"/>
                <a:chOff x="6349393" y="1711575"/>
                <a:chExt cx="5590022" cy="5674618"/>
              </a:xfrm>
            </p:grpSpPr>
            <p:sp>
              <p:nvSpPr>
                <p:cNvPr id="28" name="Rounded Rectangle 3_1">
                  <a:extLst>
                    <a:ext uri="{FF2B5EF4-FFF2-40B4-BE49-F238E27FC236}">
                      <a16:creationId xmlns:a16="http://schemas.microsoft.com/office/drawing/2014/main" id="{35AF3A0A-86D0-C1F6-5646-7A1C7044D26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9" name="Rounded Rectangle 3_1">
                  <a:extLst>
                    <a:ext uri="{FF2B5EF4-FFF2-40B4-BE49-F238E27FC236}">
                      <a16:creationId xmlns:a16="http://schemas.microsoft.com/office/drawing/2014/main" id="{61BF027F-7A2D-1427-60A5-220659D0D81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6" name="Rounded Rectangle 3_1">
                <a:extLst>
                  <a:ext uri="{FF2B5EF4-FFF2-40B4-BE49-F238E27FC236}">
                    <a16:creationId xmlns:a16="http://schemas.microsoft.com/office/drawing/2014/main" id="{3477D50D-83BE-82F8-7F07-B3C593189413}"/>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24_1">
                <a:extLst>
                  <a:ext uri="{FF2B5EF4-FFF2-40B4-BE49-F238E27FC236}">
                    <a16:creationId xmlns:a16="http://schemas.microsoft.com/office/drawing/2014/main" id="{CA77877D-CA05-49FE-B2E9-BE7110FD2C2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5218A9A4-2D4E-BAED-EBFD-9F5AD03D10E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74" name="paint">
            <a:extLst>
              <a:ext uri="{FF2B5EF4-FFF2-40B4-BE49-F238E27FC236}">
                <a16:creationId xmlns:a16="http://schemas.microsoft.com/office/drawing/2014/main" id="{F75A2707-CBB8-8FF1-F9C4-6E6B455866B1}"/>
              </a:ext>
              <a:ext uri="{C183D7F6-B498-43B3-948B-1728B52AA6E4}">
                <adec:decorative xmlns:adec="http://schemas.microsoft.com/office/drawing/2017/decorative" val="1"/>
              </a:ext>
            </a:extLst>
          </p:cNvPr>
          <p:cNvSpPr>
            <a:spLocks noChangeAspect="1" noEditPoints="1"/>
          </p:cNvSpPr>
          <p:nvPr/>
        </p:nvSpPr>
        <p:spPr bwMode="auto">
          <a:xfrm>
            <a:off x="970350" y="2256381"/>
            <a:ext cx="370436" cy="365760"/>
          </a:xfrm>
          <a:custGeom>
            <a:avLst/>
            <a:gdLst>
              <a:gd name="T0" fmla="*/ 125 w 288"/>
              <a:gd name="T1" fmla="*/ 235 h 285"/>
              <a:gd name="T2" fmla="*/ 119 w 288"/>
              <a:gd name="T3" fmla="*/ 174 h 285"/>
              <a:gd name="T4" fmla="*/ 58 w 288"/>
              <a:gd name="T5" fmla="*/ 180 h 285"/>
              <a:gd name="T6" fmla="*/ 6 w 288"/>
              <a:gd name="T7" fmla="*/ 172 h 285"/>
              <a:gd name="T8" fmla="*/ 35 w 288"/>
              <a:gd name="T9" fmla="*/ 66 h 285"/>
              <a:gd name="T10" fmla="*/ 223 w 288"/>
              <a:gd name="T11" fmla="*/ 47 h 285"/>
              <a:gd name="T12" fmla="*/ 242 w 288"/>
              <a:gd name="T13" fmla="*/ 236 h 285"/>
              <a:gd name="T14" fmla="*/ 143 w 288"/>
              <a:gd name="T15" fmla="*/ 285 h 285"/>
              <a:gd name="T16" fmla="*/ 125 w 288"/>
              <a:gd name="T17" fmla="*/ 235 h 285"/>
              <a:gd name="T18" fmla="*/ 197 w 288"/>
              <a:gd name="T19" fmla="*/ 79 h 285"/>
              <a:gd name="T20" fmla="*/ 172 w 288"/>
              <a:gd name="T21" fmla="*/ 82 h 285"/>
              <a:gd name="T22" fmla="*/ 175 w 288"/>
              <a:gd name="T23" fmla="*/ 106 h 285"/>
              <a:gd name="T24" fmla="*/ 199 w 288"/>
              <a:gd name="T25" fmla="*/ 104 h 285"/>
              <a:gd name="T26" fmla="*/ 197 w 288"/>
              <a:gd name="T27" fmla="*/ 79 h 285"/>
              <a:gd name="T28" fmla="*/ 222 w 288"/>
              <a:gd name="T29" fmla="*/ 149 h 285"/>
              <a:gd name="T30" fmla="*/ 197 w 288"/>
              <a:gd name="T31" fmla="*/ 151 h 285"/>
              <a:gd name="T32" fmla="*/ 200 w 288"/>
              <a:gd name="T33" fmla="*/ 176 h 285"/>
              <a:gd name="T34" fmla="*/ 224 w 288"/>
              <a:gd name="T35" fmla="*/ 173 h 285"/>
              <a:gd name="T36" fmla="*/ 222 w 288"/>
              <a:gd name="T37" fmla="*/ 149 h 285"/>
              <a:gd name="T38" fmla="*/ 125 w 288"/>
              <a:gd name="T39" fmla="*/ 70 h 285"/>
              <a:gd name="T40" fmla="*/ 101 w 288"/>
              <a:gd name="T41" fmla="*/ 72 h 285"/>
              <a:gd name="T42" fmla="*/ 103 w 288"/>
              <a:gd name="T43" fmla="*/ 97 h 285"/>
              <a:gd name="T44" fmla="*/ 128 w 288"/>
              <a:gd name="T45" fmla="*/ 94 h 285"/>
              <a:gd name="T46" fmla="*/ 125 w 288"/>
              <a:gd name="T47" fmla="*/ 70 h 285"/>
              <a:gd name="T48" fmla="*/ 75 w 288"/>
              <a:gd name="T49" fmla="*/ 109 h 285"/>
              <a:gd name="T50" fmla="*/ 51 w 288"/>
              <a:gd name="T51" fmla="*/ 111 h 285"/>
              <a:gd name="T52" fmla="*/ 53 w 288"/>
              <a:gd name="T53" fmla="*/ 136 h 285"/>
              <a:gd name="T54" fmla="*/ 78 w 288"/>
              <a:gd name="T55" fmla="*/ 133 h 285"/>
              <a:gd name="T56" fmla="*/ 75 w 288"/>
              <a:gd name="T57" fmla="*/ 109 h 285"/>
              <a:gd name="T58" fmla="*/ 191 w 288"/>
              <a:gd name="T59" fmla="*/ 204 h 285"/>
              <a:gd name="T60" fmla="*/ 167 w 288"/>
              <a:gd name="T61" fmla="*/ 207 h 285"/>
              <a:gd name="T62" fmla="*/ 169 w 288"/>
              <a:gd name="T63" fmla="*/ 231 h 285"/>
              <a:gd name="T64" fmla="*/ 194 w 288"/>
              <a:gd name="T65" fmla="*/ 229 h 285"/>
              <a:gd name="T66" fmla="*/ 191 w 288"/>
              <a:gd name="T67" fmla="*/ 204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8" h="285">
                <a:moveTo>
                  <a:pt x="125" y="235"/>
                </a:moveTo>
                <a:cubicBezTo>
                  <a:pt x="140" y="217"/>
                  <a:pt x="138" y="189"/>
                  <a:pt x="119" y="174"/>
                </a:cubicBezTo>
                <a:cubicBezTo>
                  <a:pt x="100" y="159"/>
                  <a:pt x="73" y="162"/>
                  <a:pt x="58" y="180"/>
                </a:cubicBezTo>
                <a:cubicBezTo>
                  <a:pt x="20" y="226"/>
                  <a:pt x="6" y="172"/>
                  <a:pt x="6" y="172"/>
                </a:cubicBezTo>
                <a:cubicBezTo>
                  <a:pt x="0" y="136"/>
                  <a:pt x="9" y="97"/>
                  <a:pt x="35" y="66"/>
                </a:cubicBezTo>
                <a:cubicBezTo>
                  <a:pt x="81" y="9"/>
                  <a:pt x="166" y="0"/>
                  <a:pt x="223" y="47"/>
                </a:cubicBezTo>
                <a:cubicBezTo>
                  <a:pt x="280" y="94"/>
                  <a:pt x="288" y="178"/>
                  <a:pt x="242" y="236"/>
                </a:cubicBezTo>
                <a:cubicBezTo>
                  <a:pt x="216" y="266"/>
                  <a:pt x="180" y="283"/>
                  <a:pt x="143" y="285"/>
                </a:cubicBezTo>
                <a:cubicBezTo>
                  <a:pt x="143" y="285"/>
                  <a:pt x="87" y="282"/>
                  <a:pt x="125" y="235"/>
                </a:cubicBezTo>
                <a:close/>
                <a:moveTo>
                  <a:pt x="197" y="79"/>
                </a:moveTo>
                <a:cubicBezTo>
                  <a:pt x="189" y="73"/>
                  <a:pt x="178" y="74"/>
                  <a:pt x="172" y="82"/>
                </a:cubicBezTo>
                <a:cubicBezTo>
                  <a:pt x="166" y="89"/>
                  <a:pt x="167" y="100"/>
                  <a:pt x="175" y="106"/>
                </a:cubicBezTo>
                <a:cubicBezTo>
                  <a:pt x="182" y="112"/>
                  <a:pt x="193" y="111"/>
                  <a:pt x="199" y="104"/>
                </a:cubicBezTo>
                <a:cubicBezTo>
                  <a:pt x="205" y="96"/>
                  <a:pt x="204" y="85"/>
                  <a:pt x="197" y="79"/>
                </a:cubicBezTo>
                <a:close/>
                <a:moveTo>
                  <a:pt x="222" y="149"/>
                </a:moveTo>
                <a:cubicBezTo>
                  <a:pt x="214" y="143"/>
                  <a:pt x="203" y="144"/>
                  <a:pt x="197" y="151"/>
                </a:cubicBezTo>
                <a:cubicBezTo>
                  <a:pt x="191" y="159"/>
                  <a:pt x="192" y="170"/>
                  <a:pt x="200" y="176"/>
                </a:cubicBezTo>
                <a:cubicBezTo>
                  <a:pt x="207" y="182"/>
                  <a:pt x="218" y="181"/>
                  <a:pt x="224" y="173"/>
                </a:cubicBezTo>
                <a:cubicBezTo>
                  <a:pt x="230" y="166"/>
                  <a:pt x="229" y="155"/>
                  <a:pt x="222" y="149"/>
                </a:cubicBezTo>
                <a:close/>
                <a:moveTo>
                  <a:pt x="125" y="70"/>
                </a:moveTo>
                <a:cubicBezTo>
                  <a:pt x="118" y="64"/>
                  <a:pt x="107" y="65"/>
                  <a:pt x="101" y="72"/>
                </a:cubicBezTo>
                <a:cubicBezTo>
                  <a:pt x="95" y="80"/>
                  <a:pt x="96" y="90"/>
                  <a:pt x="103" y="97"/>
                </a:cubicBezTo>
                <a:cubicBezTo>
                  <a:pt x="111" y="103"/>
                  <a:pt x="122" y="102"/>
                  <a:pt x="128" y="94"/>
                </a:cubicBezTo>
                <a:cubicBezTo>
                  <a:pt x="134" y="87"/>
                  <a:pt x="133" y="76"/>
                  <a:pt x="125" y="70"/>
                </a:cubicBezTo>
                <a:close/>
                <a:moveTo>
                  <a:pt x="75" y="109"/>
                </a:moveTo>
                <a:cubicBezTo>
                  <a:pt x="68" y="103"/>
                  <a:pt x="57" y="104"/>
                  <a:pt x="51" y="111"/>
                </a:cubicBezTo>
                <a:cubicBezTo>
                  <a:pt x="45" y="119"/>
                  <a:pt x="46" y="130"/>
                  <a:pt x="53" y="136"/>
                </a:cubicBezTo>
                <a:cubicBezTo>
                  <a:pt x="61" y="142"/>
                  <a:pt x="72" y="141"/>
                  <a:pt x="78" y="133"/>
                </a:cubicBezTo>
                <a:cubicBezTo>
                  <a:pt x="84" y="126"/>
                  <a:pt x="83" y="115"/>
                  <a:pt x="75" y="109"/>
                </a:cubicBezTo>
                <a:close/>
                <a:moveTo>
                  <a:pt x="191" y="204"/>
                </a:moveTo>
                <a:cubicBezTo>
                  <a:pt x="184" y="198"/>
                  <a:pt x="173" y="199"/>
                  <a:pt x="167" y="207"/>
                </a:cubicBezTo>
                <a:cubicBezTo>
                  <a:pt x="161" y="214"/>
                  <a:pt x="162" y="225"/>
                  <a:pt x="169" y="231"/>
                </a:cubicBezTo>
                <a:cubicBezTo>
                  <a:pt x="177" y="237"/>
                  <a:pt x="188" y="236"/>
                  <a:pt x="194" y="229"/>
                </a:cubicBezTo>
                <a:cubicBezTo>
                  <a:pt x="200" y="221"/>
                  <a:pt x="199" y="210"/>
                  <a:pt x="191" y="204"/>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C337B177-AB28-BF6D-D144-F42E33E136F8}"/>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169749428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96D2E44-93AB-519A-B019-092F18F6E64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8" name="Picture 7">
              <a:extLst>
                <a:ext uri="{FF2B5EF4-FFF2-40B4-BE49-F238E27FC236}">
                  <a16:creationId xmlns:a16="http://schemas.microsoft.com/office/drawing/2014/main" id="{710F4BD0-9D77-7804-B137-0F3B09E26E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2BA4DE62-B81E-AF96-4774-B2D812F9E56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906ADD6-AC34-4517-FE9C-B649A3A6AB31}"/>
              </a:ext>
              <a:ext uri="{C183D7F6-B498-43B3-948B-1728B52AA6E4}">
                <adec:decorative xmlns:adec="http://schemas.microsoft.com/office/drawing/2017/decorative" val="1"/>
              </a:ext>
            </a:extLst>
          </p:cNvPr>
          <p:cNvCxnSpPr>
            <a:cxnSpLocks/>
          </p:cNvCxnSpPr>
          <p:nvPr/>
        </p:nvCxnSpPr>
        <p:spPr>
          <a:xfrm>
            <a:off x="856708" y="1666472"/>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5" name="Rounded Rectangle 24_1">
            <a:extLst>
              <a:ext uri="{FF2B5EF4-FFF2-40B4-BE49-F238E27FC236}">
                <a16:creationId xmlns:a16="http://schemas.microsoft.com/office/drawing/2014/main" id="{A8DD911F-5AC7-69A9-D5BA-C16B884311C2}"/>
              </a:ext>
              <a:ext uri="{C183D7F6-B498-43B3-948B-1728B52AA6E4}">
                <adec:decorative xmlns:adec="http://schemas.microsoft.com/office/drawing/2017/decorative" val="1"/>
              </a:ext>
            </a:extLst>
          </p:cNvPr>
          <p:cNvSpPr>
            <a:spLocks/>
          </p:cNvSpPr>
          <p:nvPr/>
        </p:nvSpPr>
        <p:spPr bwMode="auto">
          <a:xfrm>
            <a:off x="5035870" y="1672196"/>
            <a:ext cx="6584629" cy="4021710"/>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2F9B1290-C514-618C-9EEE-5B14B04E57E7}"/>
              </a:ext>
            </a:extLst>
          </p:cNvPr>
          <p:cNvSpPr>
            <a:spLocks noGrp="1"/>
          </p:cNvSpPr>
          <p:nvPr>
            <p:ph type="title"/>
          </p:nvPr>
        </p:nvSpPr>
        <p:spPr>
          <a:xfrm>
            <a:off x="588963" y="457200"/>
            <a:ext cx="11017250" cy="492125"/>
          </a:xfrm>
        </p:spPr>
        <p:txBody>
          <a:bodyPr/>
          <a:lstStyle/>
          <a:p>
            <a:r>
              <a:rPr lang="en-US">
                <a:ea typeface="+mj-ea"/>
                <a:cs typeface="+mj-cs"/>
              </a:rPr>
              <a:t>Unit 2: Have you ever heard of Mad Libs®?</a:t>
            </a:r>
          </a:p>
        </p:txBody>
      </p:sp>
      <p:sp>
        <p:nvSpPr>
          <p:cNvPr id="13" name="Rectangle: Top Corners Rounded 12">
            <a:extLst>
              <a:ext uri="{FF2B5EF4-FFF2-40B4-BE49-F238E27FC236}">
                <a16:creationId xmlns:a16="http://schemas.microsoft.com/office/drawing/2014/main" id="{8D24229C-FF89-221B-3D0F-E5040D034A42}"/>
              </a:ext>
              <a:ext uri="{C183D7F6-B498-43B3-948B-1728B52AA6E4}">
                <adec:decorative xmlns:adec="http://schemas.microsoft.com/office/drawing/2017/decorative" val="1"/>
              </a:ext>
            </a:extLst>
          </p:cNvPr>
          <p:cNvSpPr>
            <a:spLocks/>
          </p:cNvSpPr>
          <p:nvPr/>
        </p:nvSpPr>
        <p:spPr bwMode="auto">
          <a:xfrm>
            <a:off x="5035870" y="1672196"/>
            <a:ext cx="6584629" cy="365760"/>
          </a:xfrm>
          <a:prstGeom prst="round2SameRect">
            <a:avLst>
              <a:gd name="adj1" fmla="val 27735"/>
              <a:gd name="adj2" fmla="val 0"/>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sp>
        <p:nvSpPr>
          <p:cNvPr id="24" name="Rounded Rectangle 24_1">
            <a:extLst>
              <a:ext uri="{FF2B5EF4-FFF2-40B4-BE49-F238E27FC236}">
                <a16:creationId xmlns:a16="http://schemas.microsoft.com/office/drawing/2014/main" id="{293BC4FA-5168-8C42-9AF0-A76DEB9C7171}"/>
              </a:ext>
              <a:ext uri="{C183D7F6-B498-43B3-948B-1728B52AA6E4}">
                <adec:decorative xmlns:adec="http://schemas.microsoft.com/office/drawing/2017/decorative" val="1"/>
              </a:ext>
            </a:extLst>
          </p:cNvPr>
          <p:cNvSpPr>
            <a:spLocks/>
          </p:cNvSpPr>
          <p:nvPr/>
        </p:nvSpPr>
        <p:spPr bwMode="auto">
          <a:xfrm>
            <a:off x="588963" y="1666472"/>
            <a:ext cx="4248791" cy="40217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8" name="TextBox 27">
            <a:extLst>
              <a:ext uri="{FF2B5EF4-FFF2-40B4-BE49-F238E27FC236}">
                <a16:creationId xmlns:a16="http://schemas.microsoft.com/office/drawing/2014/main" id="{B6E964B7-D056-F365-9CED-B3E710B432AC}"/>
              </a:ext>
            </a:extLst>
          </p:cNvPr>
          <p:cNvSpPr txBox="1">
            <a:spLocks/>
          </p:cNvSpPr>
          <p:nvPr/>
        </p:nvSpPr>
        <p:spPr>
          <a:xfrm>
            <a:off x="763748" y="2957862"/>
            <a:ext cx="3870165" cy="1723549"/>
          </a:xfrm>
          <a:prstGeom prst="rect">
            <a:avLst/>
          </a:prstGeom>
          <a:noFill/>
        </p:spPr>
        <p:txBody>
          <a:bodyPr vert="horz" wrap="square" lIns="0" tIns="0" rIns="0" bIns="0" rtlCol="0" anchor="ctr">
            <a:spAutoFit/>
          </a:bodyPr>
          <a:lstStyle/>
          <a:p>
            <a:pPr>
              <a:spcAft>
                <a:spcPts val="1200"/>
              </a:spcAft>
            </a:pPr>
            <a:r>
              <a:rPr lang="en-US" sz="1600"/>
              <a:t>Mad Libs</a:t>
            </a:r>
            <a:r>
              <a:rPr lang="en-US" sz="1600">
                <a:ea typeface="+mj-ea"/>
                <a:cs typeface="+mj-cs"/>
              </a:rPr>
              <a:t>®</a:t>
            </a:r>
            <a:r>
              <a:rPr lang="en-US" sz="1600"/>
              <a:t> are a fun and interactive word games where you fill in the blanks of a story with different types of words, such as adjectives, nouns, and verbs. The result is often a hilarious or unexpected story. We’re going to use this structure to help us craft our prompts in Unit 2.</a:t>
            </a:r>
          </a:p>
        </p:txBody>
      </p:sp>
      <p:sp>
        <p:nvSpPr>
          <p:cNvPr id="30" name="Freeform: Shape 29">
            <a:extLst>
              <a:ext uri="{FF2B5EF4-FFF2-40B4-BE49-F238E27FC236}">
                <a16:creationId xmlns:a16="http://schemas.microsoft.com/office/drawing/2014/main" id="{C89B5696-0B78-C479-F686-1064EF5567EB}"/>
              </a:ext>
              <a:ext uri="{C183D7F6-B498-43B3-948B-1728B52AA6E4}">
                <adec:decorative xmlns:adec="http://schemas.microsoft.com/office/drawing/2017/decorative" val="1"/>
              </a:ext>
            </a:extLst>
          </p:cNvPr>
          <p:cNvSpPr>
            <a:spLocks/>
          </p:cNvSpPr>
          <p:nvPr/>
        </p:nvSpPr>
        <p:spPr bwMode="auto">
          <a:xfrm>
            <a:off x="1033079" y="1666472"/>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31" name="Group 30">
            <a:extLst>
              <a:ext uri="{FF2B5EF4-FFF2-40B4-BE49-F238E27FC236}">
                <a16:creationId xmlns:a16="http://schemas.microsoft.com/office/drawing/2014/main" id="{88448615-CBB6-C796-2407-CC147EF48BD4}"/>
              </a:ext>
              <a:ext uri="{C183D7F6-B498-43B3-948B-1728B52AA6E4}">
                <adec:decorative xmlns:adec="http://schemas.microsoft.com/office/drawing/2017/decorative" val="1"/>
              </a:ext>
            </a:extLst>
          </p:cNvPr>
          <p:cNvGrpSpPr>
            <a:grpSpLocks/>
          </p:cNvGrpSpPr>
          <p:nvPr/>
        </p:nvGrpSpPr>
        <p:grpSpPr>
          <a:xfrm>
            <a:off x="787079" y="1933830"/>
            <a:ext cx="736979" cy="731926"/>
            <a:chOff x="547424" y="4293480"/>
            <a:chExt cx="640026" cy="657416"/>
          </a:xfrm>
        </p:grpSpPr>
        <p:grpSp>
          <p:nvGrpSpPr>
            <p:cNvPr id="32" name="Group 31">
              <a:extLst>
                <a:ext uri="{FF2B5EF4-FFF2-40B4-BE49-F238E27FC236}">
                  <a16:creationId xmlns:a16="http://schemas.microsoft.com/office/drawing/2014/main" id="{F5884460-BA0C-144B-D07F-2D027F82280B}"/>
                </a:ext>
              </a:extLst>
            </p:cNvPr>
            <p:cNvGrpSpPr/>
            <p:nvPr/>
          </p:nvGrpSpPr>
          <p:grpSpPr>
            <a:xfrm>
              <a:off x="547424" y="4293480"/>
              <a:ext cx="640026" cy="657416"/>
              <a:chOff x="987658" y="5065483"/>
              <a:chExt cx="1169054" cy="1200820"/>
            </a:xfrm>
          </p:grpSpPr>
          <p:grpSp>
            <p:nvGrpSpPr>
              <p:cNvPr id="34" name="Group 33">
                <a:extLst>
                  <a:ext uri="{FF2B5EF4-FFF2-40B4-BE49-F238E27FC236}">
                    <a16:creationId xmlns:a16="http://schemas.microsoft.com/office/drawing/2014/main" id="{E3E9291B-C6ED-E93E-904B-34B7F8858A9B}"/>
                  </a:ext>
                </a:extLst>
              </p:cNvPr>
              <p:cNvGrpSpPr/>
              <p:nvPr/>
            </p:nvGrpSpPr>
            <p:grpSpPr>
              <a:xfrm>
                <a:off x="987658" y="5065483"/>
                <a:ext cx="1169054" cy="1200820"/>
                <a:chOff x="6349393" y="1711575"/>
                <a:chExt cx="5590022" cy="5674618"/>
              </a:xfrm>
            </p:grpSpPr>
            <p:sp>
              <p:nvSpPr>
                <p:cNvPr id="37" name="Rounded Rectangle 3_1">
                  <a:extLst>
                    <a:ext uri="{FF2B5EF4-FFF2-40B4-BE49-F238E27FC236}">
                      <a16:creationId xmlns:a16="http://schemas.microsoft.com/office/drawing/2014/main" id="{C9D8AE90-E5F4-F859-2EF6-5A46869A09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8" name="Rounded Rectangle 3_1">
                  <a:extLst>
                    <a:ext uri="{FF2B5EF4-FFF2-40B4-BE49-F238E27FC236}">
                      <a16:creationId xmlns:a16="http://schemas.microsoft.com/office/drawing/2014/main" id="{030A766E-59BE-0710-B171-825E3087E32B}"/>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5" name="Rounded Rectangle 3_1">
                <a:extLst>
                  <a:ext uri="{FF2B5EF4-FFF2-40B4-BE49-F238E27FC236}">
                    <a16:creationId xmlns:a16="http://schemas.microsoft.com/office/drawing/2014/main" id="{41283E0C-C44E-1FD3-B0AE-F6EF125557F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6" name="Rounded Rectangle 24_1">
                <a:extLst>
                  <a:ext uri="{FF2B5EF4-FFF2-40B4-BE49-F238E27FC236}">
                    <a16:creationId xmlns:a16="http://schemas.microsoft.com/office/drawing/2014/main" id="{0D489216-AA9B-EC0D-BCAF-C1A513E0E38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3" name="Oval 32">
              <a:extLst>
                <a:ext uri="{FF2B5EF4-FFF2-40B4-BE49-F238E27FC236}">
                  <a16:creationId xmlns:a16="http://schemas.microsoft.com/office/drawing/2014/main" id="{C5102C60-C68A-D641-B18A-87FA29B98775}"/>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40" name="3D">
            <a:extLst>
              <a:ext uri="{FF2B5EF4-FFF2-40B4-BE49-F238E27FC236}">
                <a16:creationId xmlns:a16="http://schemas.microsoft.com/office/drawing/2014/main" id="{D883DE37-02F9-3675-64CA-2F2ABB8CD084}"/>
              </a:ext>
              <a:ext uri="{C183D7F6-B498-43B3-948B-1728B52AA6E4}">
                <adec:decorative xmlns:adec="http://schemas.microsoft.com/office/drawing/2017/decorative" val="1"/>
              </a:ext>
            </a:extLst>
          </p:cNvPr>
          <p:cNvSpPr>
            <a:spLocks noChangeAspect="1" noEditPoints="1"/>
          </p:cNvSpPr>
          <p:nvPr/>
        </p:nvSpPr>
        <p:spPr bwMode="auto">
          <a:xfrm>
            <a:off x="1002687" y="2136318"/>
            <a:ext cx="305764" cy="326950"/>
          </a:xfrm>
          <a:custGeom>
            <a:avLst/>
            <a:gdLst>
              <a:gd name="T0" fmla="*/ 67 w 534"/>
              <a:gd name="T1" fmla="*/ 117 h 571"/>
              <a:gd name="T2" fmla="*/ 232 w 534"/>
              <a:gd name="T3" fmla="*/ 35 h 571"/>
              <a:gd name="T4" fmla="*/ 302 w 534"/>
              <a:gd name="T5" fmla="*/ 33 h 571"/>
              <a:gd name="T6" fmla="*/ 467 w 534"/>
              <a:gd name="T7" fmla="*/ 117 h 571"/>
              <a:gd name="T8" fmla="*/ 534 w 534"/>
              <a:gd name="T9" fmla="*/ 461 h 571"/>
              <a:gd name="T10" fmla="*/ 534 w 534"/>
              <a:gd name="T11" fmla="*/ 427 h 571"/>
              <a:gd name="T12" fmla="*/ 467 w 534"/>
              <a:gd name="T13" fmla="*/ 427 h 571"/>
              <a:gd name="T14" fmla="*/ 467 w 534"/>
              <a:gd name="T15" fmla="*/ 495 h 571"/>
              <a:gd name="T16" fmla="*/ 534 w 534"/>
              <a:gd name="T17" fmla="*/ 495 h 571"/>
              <a:gd name="T18" fmla="*/ 534 w 534"/>
              <a:gd name="T19" fmla="*/ 461 h 571"/>
              <a:gd name="T20" fmla="*/ 302 w 534"/>
              <a:gd name="T21" fmla="*/ 537 h 571"/>
              <a:gd name="T22" fmla="*/ 302 w 534"/>
              <a:gd name="T23" fmla="*/ 502 h 571"/>
              <a:gd name="T24" fmla="*/ 232 w 534"/>
              <a:gd name="T25" fmla="*/ 502 h 571"/>
              <a:gd name="T26" fmla="*/ 232 w 534"/>
              <a:gd name="T27" fmla="*/ 571 h 571"/>
              <a:gd name="T28" fmla="*/ 302 w 534"/>
              <a:gd name="T29" fmla="*/ 571 h 571"/>
              <a:gd name="T30" fmla="*/ 302 w 534"/>
              <a:gd name="T31" fmla="*/ 537 h 571"/>
              <a:gd name="T32" fmla="*/ 67 w 534"/>
              <a:gd name="T33" fmla="*/ 461 h 571"/>
              <a:gd name="T34" fmla="*/ 67 w 534"/>
              <a:gd name="T35" fmla="*/ 427 h 571"/>
              <a:gd name="T36" fmla="*/ 0 w 534"/>
              <a:gd name="T37" fmla="*/ 427 h 571"/>
              <a:gd name="T38" fmla="*/ 0 w 534"/>
              <a:gd name="T39" fmla="*/ 495 h 571"/>
              <a:gd name="T40" fmla="*/ 67 w 534"/>
              <a:gd name="T41" fmla="*/ 495 h 571"/>
              <a:gd name="T42" fmla="*/ 67 w 534"/>
              <a:gd name="T43" fmla="*/ 461 h 571"/>
              <a:gd name="T44" fmla="*/ 67 w 534"/>
              <a:gd name="T45" fmla="*/ 152 h 571"/>
              <a:gd name="T46" fmla="*/ 67 w 534"/>
              <a:gd name="T47" fmla="*/ 117 h 571"/>
              <a:gd name="T48" fmla="*/ 0 w 534"/>
              <a:gd name="T49" fmla="*/ 117 h 571"/>
              <a:gd name="T50" fmla="*/ 0 w 534"/>
              <a:gd name="T51" fmla="*/ 186 h 571"/>
              <a:gd name="T52" fmla="*/ 67 w 534"/>
              <a:gd name="T53" fmla="*/ 186 h 571"/>
              <a:gd name="T54" fmla="*/ 67 w 534"/>
              <a:gd name="T55" fmla="*/ 152 h 571"/>
              <a:gd name="T56" fmla="*/ 302 w 534"/>
              <a:gd name="T57" fmla="*/ 227 h 571"/>
              <a:gd name="T58" fmla="*/ 302 w 534"/>
              <a:gd name="T59" fmla="*/ 193 h 571"/>
              <a:gd name="T60" fmla="*/ 232 w 534"/>
              <a:gd name="T61" fmla="*/ 193 h 571"/>
              <a:gd name="T62" fmla="*/ 232 w 534"/>
              <a:gd name="T63" fmla="*/ 261 h 571"/>
              <a:gd name="T64" fmla="*/ 302 w 534"/>
              <a:gd name="T65" fmla="*/ 261 h 571"/>
              <a:gd name="T66" fmla="*/ 302 w 534"/>
              <a:gd name="T67" fmla="*/ 227 h 571"/>
              <a:gd name="T68" fmla="*/ 302 w 534"/>
              <a:gd name="T69" fmla="*/ 33 h 571"/>
              <a:gd name="T70" fmla="*/ 302 w 534"/>
              <a:gd name="T71" fmla="*/ 0 h 571"/>
              <a:gd name="T72" fmla="*/ 232 w 534"/>
              <a:gd name="T73" fmla="*/ 0 h 571"/>
              <a:gd name="T74" fmla="*/ 232 w 534"/>
              <a:gd name="T75" fmla="*/ 69 h 571"/>
              <a:gd name="T76" fmla="*/ 302 w 534"/>
              <a:gd name="T77" fmla="*/ 69 h 571"/>
              <a:gd name="T78" fmla="*/ 302 w 534"/>
              <a:gd name="T79" fmla="*/ 33 h 571"/>
              <a:gd name="T80" fmla="*/ 534 w 534"/>
              <a:gd name="T81" fmla="*/ 152 h 571"/>
              <a:gd name="T82" fmla="*/ 534 w 534"/>
              <a:gd name="T83" fmla="*/ 117 h 571"/>
              <a:gd name="T84" fmla="*/ 467 w 534"/>
              <a:gd name="T85" fmla="*/ 117 h 571"/>
              <a:gd name="T86" fmla="*/ 467 w 534"/>
              <a:gd name="T87" fmla="*/ 186 h 571"/>
              <a:gd name="T88" fmla="*/ 534 w 534"/>
              <a:gd name="T89" fmla="*/ 186 h 571"/>
              <a:gd name="T90" fmla="*/ 534 w 534"/>
              <a:gd name="T91" fmla="*/ 152 h 571"/>
              <a:gd name="T92" fmla="*/ 302 w 534"/>
              <a:gd name="T93" fmla="*/ 229 h 571"/>
              <a:gd name="T94" fmla="*/ 467 w 534"/>
              <a:gd name="T95" fmla="*/ 152 h 571"/>
              <a:gd name="T96" fmla="*/ 501 w 534"/>
              <a:gd name="T97" fmla="*/ 186 h 571"/>
              <a:gd name="T98" fmla="*/ 501 w 534"/>
              <a:gd name="T99" fmla="*/ 427 h 571"/>
              <a:gd name="T100" fmla="*/ 268 w 534"/>
              <a:gd name="T101" fmla="*/ 261 h 571"/>
              <a:gd name="T102" fmla="*/ 268 w 534"/>
              <a:gd name="T103" fmla="*/ 502 h 571"/>
              <a:gd name="T104" fmla="*/ 34 w 534"/>
              <a:gd name="T105" fmla="*/ 186 h 571"/>
              <a:gd name="T106" fmla="*/ 34 w 534"/>
              <a:gd name="T107" fmla="*/ 427 h 571"/>
              <a:gd name="T108" fmla="*/ 67 w 534"/>
              <a:gd name="T109" fmla="*/ 152 h 571"/>
              <a:gd name="T110" fmla="*/ 232 w 534"/>
              <a:gd name="T111" fmla="*/ 229 h 571"/>
              <a:gd name="T112" fmla="*/ 302 w 534"/>
              <a:gd name="T113" fmla="*/ 537 h 571"/>
              <a:gd name="T114" fmla="*/ 467 w 534"/>
              <a:gd name="T115" fmla="*/ 461 h 571"/>
              <a:gd name="T116" fmla="*/ 232 w 534"/>
              <a:gd name="T117" fmla="*/ 539 h 571"/>
              <a:gd name="T118" fmla="*/ 67 w 534"/>
              <a:gd name="T119" fmla="*/ 461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4" h="571">
                <a:moveTo>
                  <a:pt x="67" y="117"/>
                </a:moveTo>
                <a:lnTo>
                  <a:pt x="232" y="35"/>
                </a:lnTo>
                <a:moveTo>
                  <a:pt x="302" y="33"/>
                </a:moveTo>
                <a:lnTo>
                  <a:pt x="467" y="117"/>
                </a:lnTo>
                <a:moveTo>
                  <a:pt x="534" y="461"/>
                </a:moveTo>
                <a:lnTo>
                  <a:pt x="534" y="427"/>
                </a:lnTo>
                <a:lnTo>
                  <a:pt x="467" y="427"/>
                </a:lnTo>
                <a:lnTo>
                  <a:pt x="467" y="495"/>
                </a:lnTo>
                <a:lnTo>
                  <a:pt x="534" y="495"/>
                </a:lnTo>
                <a:lnTo>
                  <a:pt x="534" y="461"/>
                </a:lnTo>
                <a:moveTo>
                  <a:pt x="302" y="537"/>
                </a:moveTo>
                <a:lnTo>
                  <a:pt x="302" y="502"/>
                </a:lnTo>
                <a:lnTo>
                  <a:pt x="232" y="502"/>
                </a:lnTo>
                <a:lnTo>
                  <a:pt x="232" y="571"/>
                </a:lnTo>
                <a:lnTo>
                  <a:pt x="302" y="571"/>
                </a:lnTo>
                <a:lnTo>
                  <a:pt x="302" y="537"/>
                </a:lnTo>
                <a:moveTo>
                  <a:pt x="67" y="461"/>
                </a:moveTo>
                <a:lnTo>
                  <a:pt x="67" y="427"/>
                </a:lnTo>
                <a:lnTo>
                  <a:pt x="0" y="427"/>
                </a:lnTo>
                <a:lnTo>
                  <a:pt x="0" y="495"/>
                </a:lnTo>
                <a:lnTo>
                  <a:pt x="67" y="495"/>
                </a:lnTo>
                <a:lnTo>
                  <a:pt x="67" y="461"/>
                </a:lnTo>
                <a:moveTo>
                  <a:pt x="67" y="152"/>
                </a:moveTo>
                <a:lnTo>
                  <a:pt x="67" y="117"/>
                </a:lnTo>
                <a:lnTo>
                  <a:pt x="0" y="117"/>
                </a:lnTo>
                <a:lnTo>
                  <a:pt x="0" y="186"/>
                </a:lnTo>
                <a:lnTo>
                  <a:pt x="67" y="186"/>
                </a:lnTo>
                <a:lnTo>
                  <a:pt x="67" y="152"/>
                </a:lnTo>
                <a:moveTo>
                  <a:pt x="302" y="227"/>
                </a:moveTo>
                <a:lnTo>
                  <a:pt x="302" y="193"/>
                </a:lnTo>
                <a:lnTo>
                  <a:pt x="232" y="193"/>
                </a:lnTo>
                <a:lnTo>
                  <a:pt x="232" y="261"/>
                </a:lnTo>
                <a:lnTo>
                  <a:pt x="302" y="261"/>
                </a:lnTo>
                <a:lnTo>
                  <a:pt x="302" y="227"/>
                </a:lnTo>
                <a:moveTo>
                  <a:pt x="302" y="33"/>
                </a:moveTo>
                <a:lnTo>
                  <a:pt x="302" y="0"/>
                </a:lnTo>
                <a:lnTo>
                  <a:pt x="232" y="0"/>
                </a:lnTo>
                <a:lnTo>
                  <a:pt x="232" y="69"/>
                </a:lnTo>
                <a:lnTo>
                  <a:pt x="302" y="69"/>
                </a:lnTo>
                <a:lnTo>
                  <a:pt x="302" y="33"/>
                </a:lnTo>
                <a:moveTo>
                  <a:pt x="534" y="152"/>
                </a:moveTo>
                <a:lnTo>
                  <a:pt x="534" y="117"/>
                </a:lnTo>
                <a:lnTo>
                  <a:pt x="467" y="117"/>
                </a:lnTo>
                <a:lnTo>
                  <a:pt x="467" y="186"/>
                </a:lnTo>
                <a:lnTo>
                  <a:pt x="534" y="186"/>
                </a:lnTo>
                <a:lnTo>
                  <a:pt x="534" y="152"/>
                </a:lnTo>
                <a:moveTo>
                  <a:pt x="302" y="229"/>
                </a:moveTo>
                <a:lnTo>
                  <a:pt x="467" y="152"/>
                </a:lnTo>
                <a:moveTo>
                  <a:pt x="501" y="186"/>
                </a:moveTo>
                <a:lnTo>
                  <a:pt x="501" y="427"/>
                </a:lnTo>
                <a:moveTo>
                  <a:pt x="268" y="261"/>
                </a:moveTo>
                <a:lnTo>
                  <a:pt x="268" y="502"/>
                </a:lnTo>
                <a:moveTo>
                  <a:pt x="34" y="186"/>
                </a:moveTo>
                <a:lnTo>
                  <a:pt x="34" y="427"/>
                </a:lnTo>
                <a:moveTo>
                  <a:pt x="67" y="152"/>
                </a:moveTo>
                <a:lnTo>
                  <a:pt x="232" y="229"/>
                </a:lnTo>
                <a:moveTo>
                  <a:pt x="302" y="537"/>
                </a:moveTo>
                <a:lnTo>
                  <a:pt x="467" y="461"/>
                </a:lnTo>
                <a:moveTo>
                  <a:pt x="232" y="539"/>
                </a:moveTo>
                <a:lnTo>
                  <a:pt x="67" y="461"/>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graphicFrame>
        <p:nvGraphicFramePr>
          <p:cNvPr id="12" name="Content Placeholder 6">
            <a:extLst>
              <a:ext uri="{FF2B5EF4-FFF2-40B4-BE49-F238E27FC236}">
                <a16:creationId xmlns:a16="http://schemas.microsoft.com/office/drawing/2014/main" id="{1611E167-D772-900A-D8E3-11BAFD43EB3A}"/>
              </a:ext>
              <a:ext uri="{C183D7F6-B498-43B3-948B-1728B52AA6E4}">
                <adec:decorative xmlns:adec="http://schemas.microsoft.com/office/drawing/2017/decorative" val="0"/>
              </a:ext>
            </a:extLst>
          </p:cNvPr>
          <p:cNvGraphicFramePr>
            <a:graphicFrameLocks/>
          </p:cNvGraphicFramePr>
          <p:nvPr>
            <p:extLst>
              <p:ext uri="{D42A27DB-BD31-4B8C-83A1-F6EECF244321}">
                <p14:modId xmlns:p14="http://schemas.microsoft.com/office/powerpoint/2010/main" val="1123155433"/>
              </p:ext>
            </p:extLst>
          </p:nvPr>
        </p:nvGraphicFramePr>
        <p:xfrm>
          <a:off x="5035870" y="1672196"/>
          <a:ext cx="6584629" cy="4021710"/>
        </p:xfrm>
        <a:graphic>
          <a:graphicData uri="http://schemas.openxmlformats.org/drawingml/2006/table">
            <a:tbl>
              <a:tblPr firstRow="1" bandRow="1">
                <a:tableStyleId>{5C22544A-7EE6-4342-B048-85BDC9FD1C3A}</a:tableStyleId>
              </a:tblPr>
              <a:tblGrid>
                <a:gridCol w="2544061">
                  <a:extLst>
                    <a:ext uri="{9D8B030D-6E8A-4147-A177-3AD203B41FA5}">
                      <a16:colId xmlns:a16="http://schemas.microsoft.com/office/drawing/2014/main" val="1546675680"/>
                    </a:ext>
                  </a:extLst>
                </a:gridCol>
                <a:gridCol w="1945458">
                  <a:extLst>
                    <a:ext uri="{9D8B030D-6E8A-4147-A177-3AD203B41FA5}">
                      <a16:colId xmlns:a16="http://schemas.microsoft.com/office/drawing/2014/main" val="3384121720"/>
                    </a:ext>
                  </a:extLst>
                </a:gridCol>
                <a:gridCol w="2095110">
                  <a:extLst>
                    <a:ext uri="{9D8B030D-6E8A-4147-A177-3AD203B41FA5}">
                      <a16:colId xmlns:a16="http://schemas.microsoft.com/office/drawing/2014/main" val="169851265"/>
                    </a:ext>
                  </a:extLst>
                </a:gridCol>
              </a:tblGrid>
              <a:tr h="364110">
                <a:tc>
                  <a:txBody>
                    <a:bodyPr/>
                    <a:lstStyle/>
                    <a:p>
                      <a:pPr marL="0" algn="l" defTabSz="932742" rtl="0" eaLnBrk="1" latinLnBrk="0" hangingPunct="1"/>
                      <a:r>
                        <a:rPr lang="en-US" sz="1400" b="0" kern="1200">
                          <a:solidFill>
                            <a:schemeClr val="accent2"/>
                          </a:solidFill>
                          <a:latin typeface="+mj-lt"/>
                          <a:ea typeface="+mj-ea"/>
                          <a:cs typeface="+mj-cs"/>
                        </a:rPr>
                        <a:t>Adjective</a:t>
                      </a:r>
                    </a:p>
                  </a:txBody>
                  <a:tcPr marL="74409" marR="74409" marT="37204" marB="37204" anchor="ctr">
                    <a:lnL w="12700" cmpd="sng">
                      <a:noFill/>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US" sz="1400" b="0">
                          <a:solidFill>
                            <a:schemeClr val="accent2"/>
                          </a:solidFill>
                          <a:latin typeface="+mj-lt"/>
                          <a:ea typeface="+mj-ea"/>
                          <a:cs typeface="+mj-cs"/>
                        </a:rPr>
                        <a:t>Noun</a:t>
                      </a:r>
                    </a:p>
                  </a:txBody>
                  <a:tcPr marL="74409" marR="74409" marT="37204" marB="37204"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r>
                        <a:rPr lang="en-US" sz="1400" b="0">
                          <a:solidFill>
                            <a:schemeClr val="accent2"/>
                          </a:solidFill>
                          <a:latin typeface="+mj-lt"/>
                          <a:ea typeface="+mj-ea"/>
                          <a:cs typeface="+mj-cs"/>
                        </a:rPr>
                        <a:t>Verb</a:t>
                      </a:r>
                    </a:p>
                  </a:txBody>
                  <a:tcPr marL="74409" marR="74409" marT="37204" marB="37204" anchor="ctr">
                    <a:lnL w="635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1266253"/>
                  </a:ext>
                </a:extLst>
              </a:tr>
              <a:tr h="365760">
                <a:tc>
                  <a:txBody>
                    <a:bodyPr/>
                    <a:lstStyle/>
                    <a:p>
                      <a:r>
                        <a:rPr lang="en-US" sz="1200">
                          <a:solidFill>
                            <a:schemeClr val="tx1"/>
                          </a:solidFill>
                          <a:latin typeface="+mn-lt"/>
                          <a:ea typeface="+mn-ea"/>
                          <a:cs typeface="+mn-cs"/>
                        </a:rPr>
                        <a:t>Amazing</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Adventure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Jump</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5028781"/>
                  </a:ext>
                </a:extLst>
              </a:tr>
              <a:tr h="365760">
                <a:tc>
                  <a:txBody>
                    <a:bodyPr/>
                    <a:lstStyle/>
                    <a:p>
                      <a:r>
                        <a:rPr lang="en-US" sz="1200">
                          <a:solidFill>
                            <a:schemeClr val="tx1"/>
                          </a:solidFill>
                          <a:latin typeface="+mn-lt"/>
                          <a:ea typeface="+mn-ea"/>
                          <a:cs typeface="+mn-cs"/>
                        </a:rPr>
                        <a:t>Bold</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Beach</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Run</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63551176"/>
                  </a:ext>
                </a:extLst>
              </a:tr>
              <a:tr h="365760">
                <a:tc>
                  <a:txBody>
                    <a:bodyPr/>
                    <a:lstStyle/>
                    <a:p>
                      <a:r>
                        <a:rPr lang="en-US" sz="1200">
                          <a:solidFill>
                            <a:schemeClr val="tx1"/>
                          </a:solidFill>
                          <a:latin typeface="+mn-lt"/>
                          <a:ea typeface="+mn-ea"/>
                          <a:cs typeface="+mn-cs"/>
                        </a:rPr>
                        <a:t>Creative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Castle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Dance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56140983"/>
                  </a:ext>
                </a:extLst>
              </a:tr>
              <a:tr h="365760">
                <a:tc>
                  <a:txBody>
                    <a:bodyPr/>
                    <a:lstStyle/>
                    <a:p>
                      <a:r>
                        <a:rPr lang="en-US" sz="1200">
                          <a:solidFill>
                            <a:schemeClr val="tx1"/>
                          </a:solidFill>
                          <a:latin typeface="+mn-lt"/>
                          <a:ea typeface="+mn-ea"/>
                          <a:cs typeface="+mn-cs"/>
                        </a:rPr>
                        <a:t>Exciting</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Forest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Explore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984323081"/>
                  </a:ext>
                </a:extLst>
              </a:tr>
              <a:tr h="365760">
                <a:tc>
                  <a:txBody>
                    <a:bodyPr/>
                    <a:lstStyle/>
                    <a:p>
                      <a:r>
                        <a:rPr lang="en-US" sz="1200">
                          <a:solidFill>
                            <a:schemeClr val="tx1"/>
                          </a:solidFill>
                          <a:latin typeface="+mn-lt"/>
                          <a:ea typeface="+mn-ea"/>
                          <a:cs typeface="+mn-cs"/>
                        </a:rPr>
                        <a:t>Fantastic</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Game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Build</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876034718"/>
                  </a:ext>
                </a:extLst>
              </a:tr>
              <a:tr h="365760">
                <a:tc>
                  <a:txBody>
                    <a:bodyPr/>
                    <a:lstStyle/>
                    <a:p>
                      <a:r>
                        <a:rPr lang="en-US" sz="1200">
                          <a:solidFill>
                            <a:schemeClr val="tx1"/>
                          </a:solidFill>
                          <a:latin typeface="+mn-lt"/>
                          <a:ea typeface="+mn-ea"/>
                          <a:cs typeface="+mn-cs"/>
                        </a:rPr>
                        <a:t>Magical</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Hero</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Discover</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74227319"/>
                  </a:ext>
                </a:extLst>
              </a:tr>
              <a:tr h="365760">
                <a:tc>
                  <a:txBody>
                    <a:bodyPr/>
                    <a:lstStyle/>
                    <a:p>
                      <a:r>
                        <a:rPr lang="en-US" sz="1200">
                          <a:solidFill>
                            <a:schemeClr val="tx1"/>
                          </a:solidFill>
                          <a:latin typeface="+mn-lt"/>
                          <a:ea typeface="+mn-ea"/>
                          <a:cs typeface="+mn-cs"/>
                        </a:rPr>
                        <a:t>Mysterious</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Journey</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Imagine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67182065"/>
                  </a:ext>
                </a:extLst>
              </a:tr>
              <a:tr h="365760">
                <a:tc>
                  <a:txBody>
                    <a:bodyPr/>
                    <a:lstStyle/>
                    <a:p>
                      <a:r>
                        <a:rPr lang="en-US" sz="1200">
                          <a:solidFill>
                            <a:schemeClr val="tx1"/>
                          </a:solidFill>
                          <a:latin typeface="+mn-lt"/>
                          <a:ea typeface="+mn-ea"/>
                          <a:cs typeface="+mn-cs"/>
                        </a:rPr>
                        <a:t>Unique</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Mountain</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Create</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754093"/>
                  </a:ext>
                </a:extLst>
              </a:tr>
              <a:tr h="365760">
                <a:tc>
                  <a:txBody>
                    <a:bodyPr/>
                    <a:lstStyle/>
                    <a:p>
                      <a:r>
                        <a:rPr lang="en-US" sz="1200">
                          <a:solidFill>
                            <a:schemeClr val="tx1"/>
                          </a:solidFill>
                          <a:latin typeface="+mn-lt"/>
                          <a:ea typeface="+mn-ea"/>
                          <a:cs typeface="+mn-cs"/>
                        </a:rPr>
                        <a:t>Vibrant</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Robot</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Invent</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70289504"/>
                  </a:ext>
                </a:extLst>
              </a:tr>
              <a:tr h="365760">
                <a:tc>
                  <a:txBody>
                    <a:bodyPr/>
                    <a:lstStyle/>
                    <a:p>
                      <a:r>
                        <a:rPr lang="en-US" sz="1200">
                          <a:solidFill>
                            <a:schemeClr val="tx1"/>
                          </a:solidFill>
                          <a:latin typeface="+mn-lt"/>
                          <a:ea typeface="+mn-ea"/>
                          <a:cs typeface="+mn-cs"/>
                        </a:rPr>
                        <a:t>Wild</a:t>
                      </a:r>
                    </a:p>
                  </a:txBody>
                  <a:tcPr>
                    <a:lnL w="12700" cmpd="sng">
                      <a:noFill/>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a:solidFill>
                            <a:schemeClr val="tx1"/>
                          </a:solidFill>
                          <a:latin typeface="+mn-lt"/>
                          <a:ea typeface="+mn-ea"/>
                          <a:cs typeface="+mn-cs"/>
                        </a:rPr>
                        <a:t>Space</a:t>
                      </a:r>
                    </a:p>
                  </a:txBody>
                  <a:tcP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tc>
                  <a:txBody>
                    <a:bodyPr/>
                    <a:lstStyle/>
                    <a:p>
                      <a:r>
                        <a:rPr lang="en-US" sz="1200" dirty="0">
                          <a:solidFill>
                            <a:schemeClr val="tx1"/>
                          </a:solidFill>
                          <a:latin typeface="+mn-lt"/>
                          <a:ea typeface="+mn-ea"/>
                          <a:cs typeface="+mn-cs"/>
                        </a:rPr>
                        <a:t>Fly</a:t>
                      </a:r>
                    </a:p>
                  </a:txBody>
                  <a:tcPr>
                    <a:lnL w="635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2830880"/>
                  </a:ext>
                </a:extLst>
              </a:tr>
            </a:tbl>
          </a:graphicData>
        </a:graphic>
      </p:graphicFrame>
      <p:pic>
        <p:nvPicPr>
          <p:cNvPr id="41" name="Picture 40">
            <a:extLst>
              <a:ext uri="{FF2B5EF4-FFF2-40B4-BE49-F238E27FC236}">
                <a16:creationId xmlns:a16="http://schemas.microsoft.com/office/drawing/2014/main" id="{5412595C-B61F-80EA-90B9-52E580FD36AE}"/>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TextBox 3">
            <a:extLst>
              <a:ext uri="{FF2B5EF4-FFF2-40B4-BE49-F238E27FC236}">
                <a16:creationId xmlns:a16="http://schemas.microsoft.com/office/drawing/2014/main" id="{5D5861DD-E1F0-26D1-5016-C1E4A2EDAB89}"/>
              </a:ext>
            </a:extLst>
          </p:cNvPr>
          <p:cNvSpPr txBox="1"/>
          <p:nvPr/>
        </p:nvSpPr>
        <p:spPr>
          <a:xfrm>
            <a:off x="856708" y="6110893"/>
            <a:ext cx="11017249" cy="153888"/>
          </a:xfrm>
          <a:prstGeom prst="rect">
            <a:avLst/>
          </a:prstGeom>
          <a:noFill/>
        </p:spPr>
        <p:txBody>
          <a:bodyPr wrap="square" lIns="0" tIns="0" rIns="0" bIns="0" rtlCol="0">
            <a:spAutoFit/>
          </a:bodyPr>
          <a:lstStyle/>
          <a:p>
            <a:r>
              <a:rPr lang="en-US" sz="1000" b="0" i="0">
                <a:solidFill>
                  <a:srgbClr val="242424"/>
                </a:solidFill>
                <a:effectLst/>
                <a:latin typeface="Segoe UI" panose="020B0502040204020203" pitchFamily="34" charset="0"/>
              </a:rPr>
              <a:t> "Mad Libs®" is a registered trademark of Penguin Group (USA) Inc. This does not reflect an endorsement or affiliation with the trademark owner and is used for educational purposes only. </a:t>
            </a:r>
            <a:endParaRPr lang="en-US" sz="1000"/>
          </a:p>
        </p:txBody>
      </p:sp>
      <p:sp>
        <p:nvSpPr>
          <p:cNvPr id="3" name="TextBox 2">
            <a:extLst>
              <a:ext uri="{FF2B5EF4-FFF2-40B4-BE49-F238E27FC236}">
                <a16:creationId xmlns:a16="http://schemas.microsoft.com/office/drawing/2014/main" id="{900316F9-7EE0-BCEE-CFBE-BA00E43EA059}"/>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1497648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B491E47A-BB4E-77D6-4D1E-8CD8EE9B081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29" name="Picture 28">
              <a:extLst>
                <a:ext uri="{FF2B5EF4-FFF2-40B4-BE49-F238E27FC236}">
                  <a16:creationId xmlns:a16="http://schemas.microsoft.com/office/drawing/2014/main" id="{FB9CC5FD-7B70-1CD9-F713-F602A65D189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0" name="Straight Connector 29">
              <a:extLst>
                <a:ext uri="{FF2B5EF4-FFF2-40B4-BE49-F238E27FC236}">
                  <a16:creationId xmlns:a16="http://schemas.microsoft.com/office/drawing/2014/main" id="{614B7A4C-B005-FF99-E3A9-5C111802911F}"/>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2" name="Rounded Rectangle 24_1">
            <a:extLst>
              <a:ext uri="{FF2B5EF4-FFF2-40B4-BE49-F238E27FC236}">
                <a16:creationId xmlns:a16="http://schemas.microsoft.com/office/drawing/2014/main" id="{F41AA2F8-53B5-AD93-76BD-FAC024E80A19}"/>
              </a:ext>
              <a:ext uri="{C183D7F6-B498-43B3-948B-1728B52AA6E4}">
                <adec:decorative xmlns:adec="http://schemas.microsoft.com/office/drawing/2017/decorative" val="1"/>
              </a:ext>
            </a:extLst>
          </p:cNvPr>
          <p:cNvSpPr>
            <a:spLocks/>
          </p:cNvSpPr>
          <p:nvPr/>
        </p:nvSpPr>
        <p:spPr bwMode="auto">
          <a:xfrm>
            <a:off x="587025" y="1195894"/>
            <a:ext cx="11017951" cy="5296339"/>
          </a:xfrm>
          <a:prstGeom prst="roundRect">
            <a:avLst>
              <a:gd name="adj" fmla="val 2637"/>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lstStyle/>
          <a:p>
            <a:pPr marL="0" indent="0" algn="l">
              <a:spcBef>
                <a:spcPts val="2800"/>
              </a:spcBef>
              <a:buNone/>
            </a:pPr>
            <a:r>
              <a:rPr lang="en-US" sz="1600" b="0" i="0">
                <a:solidFill>
                  <a:schemeClr val="tx1"/>
                </a:solidFill>
                <a:effectLst/>
              </a:rPr>
              <a:t>You’re an </a:t>
            </a:r>
            <a:r>
              <a:rPr lang="en-US" sz="1600" i="0">
                <a:solidFill>
                  <a:schemeClr val="accent3">
                    <a:lumMod val="75000"/>
                  </a:schemeClr>
                </a:solidFill>
                <a:effectLst/>
                <a:latin typeface="+mj-lt"/>
                <a:ea typeface="+mj-ea"/>
                <a:cs typeface="+mj-cs"/>
              </a:rPr>
              <a:t>amazing</a:t>
            </a:r>
            <a:r>
              <a:rPr lang="en-US" sz="1600" i="0">
                <a:solidFill>
                  <a:schemeClr val="tx1"/>
                </a:solidFill>
                <a:effectLst/>
              </a:rPr>
              <a:t> </a:t>
            </a:r>
            <a:r>
              <a:rPr lang="en-US" sz="1600" b="0" i="0">
                <a:solidFill>
                  <a:schemeClr val="tx1"/>
                </a:solidFill>
                <a:effectLst/>
              </a:rPr>
              <a:t>experience designer with a special talent for creating</a:t>
            </a:r>
            <a:r>
              <a:rPr lang="en-US" sz="1600" i="0">
                <a:solidFill>
                  <a:schemeClr val="tx1"/>
                </a:solidFill>
                <a:effectLst/>
              </a:rPr>
              <a:t> </a:t>
            </a:r>
            <a:r>
              <a:rPr lang="en-US" sz="1600">
                <a:solidFill>
                  <a:schemeClr val="accent3">
                    <a:lumMod val="75000"/>
                  </a:schemeClr>
                </a:solidFill>
                <a:latin typeface="+mj-lt"/>
                <a:ea typeface="+mj-ea"/>
                <a:cs typeface="+mj-cs"/>
              </a:rPr>
              <a:t>immersive</a:t>
            </a:r>
            <a:r>
              <a:rPr lang="en-US" sz="1600" i="0">
                <a:solidFill>
                  <a:schemeClr val="tx1"/>
                </a:solidFill>
                <a:effectLst/>
              </a:rPr>
              <a:t> </a:t>
            </a:r>
            <a:r>
              <a:rPr lang="en-US" sz="1600" b="0" i="0">
                <a:solidFill>
                  <a:schemeClr val="tx1"/>
                </a:solidFill>
                <a:effectLst/>
              </a:rPr>
              <a:t>worlds that </a:t>
            </a:r>
            <a:r>
              <a:rPr lang="en-US" sz="1600">
                <a:solidFill>
                  <a:schemeClr val="accent3">
                    <a:lumMod val="75000"/>
                  </a:schemeClr>
                </a:solidFill>
                <a:latin typeface="+mj-lt"/>
                <a:ea typeface="+mj-ea"/>
                <a:cs typeface="+mj-cs"/>
              </a:rPr>
              <a:t>excite</a:t>
            </a:r>
            <a:r>
              <a:rPr lang="en-US" sz="1600" b="0" i="0">
                <a:solidFill>
                  <a:schemeClr val="tx1"/>
                </a:solidFill>
                <a:effectLst/>
              </a:rPr>
              <a:t> the senses and</a:t>
            </a:r>
          </a:p>
          <a:p>
            <a:pPr marL="0" indent="0" algn="l">
              <a:spcBef>
                <a:spcPts val="2800"/>
              </a:spcBef>
              <a:buNone/>
            </a:pPr>
            <a:r>
              <a:rPr lang="en-US" sz="1600" b="0" i="0">
                <a:solidFill>
                  <a:schemeClr val="tx1"/>
                </a:solidFill>
                <a:effectLst/>
              </a:rPr>
              <a:t>transport people into a</a:t>
            </a:r>
            <a:r>
              <a:rPr lang="en-US" sz="1600" i="0">
                <a:solidFill>
                  <a:schemeClr val="tx1"/>
                </a:solidFill>
                <a:effectLst/>
              </a:rPr>
              <a:t> </a:t>
            </a:r>
            <a:r>
              <a:rPr lang="en-US" sz="1600">
                <a:solidFill>
                  <a:schemeClr val="accent3">
                    <a:lumMod val="75000"/>
                  </a:schemeClr>
                </a:solidFill>
                <a:latin typeface="+mj-lt"/>
                <a:ea typeface="+mj-ea"/>
                <a:cs typeface="+mj-cs"/>
              </a:rPr>
              <a:t>magical</a:t>
            </a:r>
            <a:r>
              <a:rPr lang="en-US" sz="1600" b="0" i="0">
                <a:solidFill>
                  <a:schemeClr val="accent3">
                    <a:lumMod val="75000"/>
                  </a:schemeClr>
                </a:solidFill>
                <a:effectLst/>
              </a:rPr>
              <a:t> </a:t>
            </a:r>
            <a:r>
              <a:rPr lang="en-US" sz="1600" b="0" i="0">
                <a:solidFill>
                  <a:schemeClr val="tx1"/>
                </a:solidFill>
                <a:effectLst/>
              </a:rPr>
              <a:t>realm.</a:t>
            </a:r>
          </a:p>
          <a:p>
            <a:pPr marL="0" indent="0" algn="l">
              <a:spcBef>
                <a:spcPts val="2800"/>
              </a:spcBef>
              <a:buNone/>
            </a:pPr>
            <a:r>
              <a:rPr lang="en-US" sz="1600" b="0" i="0">
                <a:solidFill>
                  <a:schemeClr val="tx1"/>
                </a:solidFill>
                <a:effectLst/>
              </a:rPr>
              <a:t>Using a mix of</a:t>
            </a:r>
            <a:r>
              <a:rPr lang="en-US" sz="1600" i="0">
                <a:solidFill>
                  <a:schemeClr val="tx1"/>
                </a:solidFill>
                <a:effectLst/>
              </a:rPr>
              <a:t> </a:t>
            </a:r>
            <a:r>
              <a:rPr lang="en-US" sz="1600">
                <a:solidFill>
                  <a:schemeClr val="accent3">
                    <a:lumMod val="75000"/>
                  </a:schemeClr>
                </a:solidFill>
                <a:latin typeface="+mj-lt"/>
                <a:ea typeface="+mj-ea"/>
                <a:cs typeface="+mj-cs"/>
              </a:rPr>
              <a:t>awesome</a:t>
            </a:r>
            <a:r>
              <a:rPr lang="en-US" sz="1600" i="0">
                <a:solidFill>
                  <a:schemeClr val="tx1"/>
                </a:solidFill>
                <a:effectLst/>
              </a:rPr>
              <a:t> </a:t>
            </a:r>
            <a:r>
              <a:rPr lang="en-US" sz="1600" b="0" i="0">
                <a:solidFill>
                  <a:schemeClr val="tx1"/>
                </a:solidFill>
                <a:effectLst/>
              </a:rPr>
              <a:t>sounds,</a:t>
            </a:r>
            <a:r>
              <a:rPr lang="en-US" sz="1600" i="0">
                <a:solidFill>
                  <a:schemeClr val="tx1"/>
                </a:solidFill>
                <a:effectLst/>
              </a:rPr>
              <a:t> </a:t>
            </a:r>
            <a:r>
              <a:rPr lang="en-US" sz="1600">
                <a:solidFill>
                  <a:schemeClr val="accent3">
                    <a:lumMod val="75000"/>
                  </a:schemeClr>
                </a:solidFill>
                <a:latin typeface="+mj-lt"/>
                <a:ea typeface="+mj-ea"/>
                <a:cs typeface="+mj-cs"/>
              </a:rPr>
              <a:t>stunning</a:t>
            </a:r>
            <a:r>
              <a:rPr lang="en-US" sz="1600" i="0">
                <a:solidFill>
                  <a:schemeClr val="tx1"/>
                </a:solidFill>
                <a:effectLst/>
              </a:rPr>
              <a:t> </a:t>
            </a:r>
            <a:r>
              <a:rPr lang="en-US" sz="1600" b="0" i="0">
                <a:solidFill>
                  <a:schemeClr val="tx1"/>
                </a:solidFill>
                <a:effectLst/>
              </a:rPr>
              <a:t>visuals, and carefully chosen </a:t>
            </a:r>
            <a:r>
              <a:rPr lang="en-US" sz="1600">
                <a:solidFill>
                  <a:schemeClr val="accent3">
                    <a:lumMod val="75000"/>
                  </a:schemeClr>
                </a:solidFill>
                <a:latin typeface="+mj-lt"/>
                <a:ea typeface="+mj-ea"/>
                <a:cs typeface="+mj-cs"/>
              </a:rPr>
              <a:t>environmental</a:t>
            </a:r>
            <a:r>
              <a:rPr lang="en-US" sz="1600" b="0" i="0">
                <a:solidFill>
                  <a:schemeClr val="tx1"/>
                </a:solidFill>
                <a:effectLst/>
              </a:rPr>
              <a:t> details, you create </a:t>
            </a:r>
            <a:r>
              <a:rPr lang="en-US" sz="1600">
                <a:solidFill>
                  <a:schemeClr val="accent3">
                    <a:lumMod val="75000"/>
                  </a:schemeClr>
                </a:solidFill>
                <a:latin typeface="+mj-lt"/>
                <a:ea typeface="+mj-ea"/>
                <a:cs typeface="+mj-cs"/>
              </a:rPr>
              <a:t>incredible</a:t>
            </a:r>
          </a:p>
          <a:p>
            <a:pPr marL="0" indent="0" algn="l">
              <a:spcBef>
                <a:spcPts val="2800"/>
              </a:spcBef>
              <a:buNone/>
            </a:pPr>
            <a:r>
              <a:rPr lang="en-US" sz="1600" b="0" i="0">
                <a:solidFill>
                  <a:schemeClr val="tx1"/>
                </a:solidFill>
                <a:effectLst/>
              </a:rPr>
              <a:t>journeys that both</a:t>
            </a:r>
            <a:r>
              <a:rPr lang="en-US" sz="1600" i="0">
                <a:solidFill>
                  <a:schemeClr val="tx1"/>
                </a:solidFill>
                <a:effectLst/>
              </a:rPr>
              <a:t> </a:t>
            </a:r>
            <a:r>
              <a:rPr lang="en-US" sz="1600">
                <a:solidFill>
                  <a:schemeClr val="accent3">
                    <a:lumMod val="75000"/>
                  </a:schemeClr>
                </a:solidFill>
                <a:latin typeface="+mj-lt"/>
                <a:ea typeface="+mj-ea"/>
                <a:cs typeface="+mj-cs"/>
              </a:rPr>
              <a:t>amaze</a:t>
            </a:r>
            <a:r>
              <a:rPr lang="en-US" sz="1600" i="0">
                <a:solidFill>
                  <a:schemeClr val="tx1"/>
                </a:solidFill>
                <a:effectLst/>
              </a:rPr>
              <a:t> </a:t>
            </a:r>
            <a:r>
              <a:rPr lang="en-US" sz="1600" b="0" i="0">
                <a:solidFill>
                  <a:schemeClr val="tx1"/>
                </a:solidFill>
                <a:effectLst/>
              </a:rPr>
              <a:t>and entertain.</a:t>
            </a:r>
          </a:p>
          <a:p>
            <a:pPr marL="0" indent="0" algn="l">
              <a:spcBef>
                <a:spcPts val="2800"/>
              </a:spcBef>
              <a:buNone/>
            </a:pPr>
            <a:r>
              <a:rPr lang="en-US" sz="1600" b="0" i="0">
                <a:solidFill>
                  <a:schemeClr val="tx1"/>
                </a:solidFill>
                <a:effectLst/>
              </a:rPr>
              <a:t>Your creativity knows no bounds as you come up with </a:t>
            </a:r>
            <a:r>
              <a:rPr lang="en-US" sz="1600">
                <a:solidFill>
                  <a:schemeClr val="accent3">
                    <a:lumMod val="75000"/>
                  </a:schemeClr>
                </a:solidFill>
                <a:latin typeface="+mj-lt"/>
                <a:ea typeface="+mj-ea"/>
                <a:cs typeface="+mj-cs"/>
              </a:rPr>
              <a:t>bold</a:t>
            </a:r>
            <a:r>
              <a:rPr lang="en-US" sz="1600" b="0" i="0">
                <a:solidFill>
                  <a:schemeClr val="tx1"/>
                </a:solidFill>
                <a:effectLst/>
              </a:rPr>
              <a:t> ideas that spark the </a:t>
            </a:r>
            <a:r>
              <a:rPr lang="en-US" sz="1600">
                <a:solidFill>
                  <a:schemeClr val="accent3">
                    <a:lumMod val="75000"/>
                  </a:schemeClr>
                </a:solidFill>
                <a:latin typeface="+mj-lt"/>
                <a:ea typeface="+mj-ea"/>
                <a:cs typeface="+mj-cs"/>
              </a:rPr>
              <a:t>imagination</a:t>
            </a:r>
            <a:r>
              <a:rPr lang="en-US" sz="1600" b="0" i="0">
                <a:solidFill>
                  <a:schemeClr val="tx1"/>
                </a:solidFill>
                <a:effectLst/>
              </a:rPr>
              <a:t>, while also paying attention</a:t>
            </a:r>
          </a:p>
          <a:p>
            <a:pPr marL="0" indent="0" algn="l">
              <a:spcBef>
                <a:spcPts val="2800"/>
              </a:spcBef>
              <a:buNone/>
            </a:pPr>
            <a:r>
              <a:rPr lang="en-US" sz="1600" b="0" i="0">
                <a:solidFill>
                  <a:schemeClr val="tx1"/>
                </a:solidFill>
                <a:effectLst/>
              </a:rPr>
              <a:t>to the smallest details that bring everything together.</a:t>
            </a:r>
          </a:p>
          <a:p>
            <a:pPr marL="0" indent="0" algn="l">
              <a:spcBef>
                <a:spcPts val="2800"/>
              </a:spcBef>
              <a:buNone/>
            </a:pPr>
            <a:r>
              <a:rPr lang="en-US" sz="1600" b="0" i="0">
                <a:solidFill>
                  <a:schemeClr val="tx1"/>
                </a:solidFill>
                <a:effectLst/>
              </a:rPr>
              <a:t>With your ability to engage multiple senses, you can create </a:t>
            </a:r>
            <a:r>
              <a:rPr lang="en-US" sz="1600">
                <a:solidFill>
                  <a:schemeClr val="accent3">
                    <a:lumMod val="75000"/>
                  </a:schemeClr>
                </a:solidFill>
                <a:latin typeface="+mj-lt"/>
                <a:ea typeface="+mj-ea"/>
                <a:cs typeface="+mj-cs"/>
              </a:rPr>
              <a:t>unforgettable</a:t>
            </a:r>
            <a:r>
              <a:rPr lang="en-US" sz="1600" i="0">
                <a:solidFill>
                  <a:schemeClr val="tx1"/>
                </a:solidFill>
                <a:effectLst/>
              </a:rPr>
              <a:t> </a:t>
            </a:r>
            <a:r>
              <a:rPr lang="en-US" sz="1600" b="0" i="0">
                <a:solidFill>
                  <a:schemeClr val="tx1"/>
                </a:solidFill>
                <a:effectLst/>
              </a:rPr>
              <a:t>moments that surround people in</a:t>
            </a:r>
            <a:r>
              <a:rPr lang="en-US" sz="1600">
                <a:solidFill>
                  <a:schemeClr val="tx1"/>
                </a:solidFill>
              </a:rPr>
              <a:t> </a:t>
            </a:r>
            <a:r>
              <a:rPr lang="en-US" sz="1600" b="0" i="0">
                <a:solidFill>
                  <a:schemeClr val="tx1"/>
                </a:solidFill>
                <a:effectLst/>
              </a:rPr>
              <a:t>a</a:t>
            </a:r>
          </a:p>
          <a:p>
            <a:pPr marL="0" indent="0" algn="l">
              <a:spcBef>
                <a:spcPts val="2800"/>
              </a:spcBef>
              <a:buNone/>
            </a:pPr>
            <a:r>
              <a:rPr lang="en-US" sz="1600" b="0" i="0">
                <a:solidFill>
                  <a:schemeClr val="tx1"/>
                </a:solidFill>
                <a:effectLst/>
              </a:rPr>
              <a:t> </a:t>
            </a:r>
            <a:r>
              <a:rPr lang="en-US" sz="1600">
                <a:solidFill>
                  <a:schemeClr val="accent3">
                    <a:lumMod val="75000"/>
                  </a:schemeClr>
                </a:solidFill>
                <a:latin typeface="+mj-lt"/>
                <a:ea typeface="+mj-ea"/>
                <a:cs typeface="+mj-cs"/>
              </a:rPr>
              <a:t>symphony </a:t>
            </a:r>
            <a:r>
              <a:rPr lang="en-US" sz="1600" b="0" i="0">
                <a:solidFill>
                  <a:schemeClr val="tx1"/>
                </a:solidFill>
                <a:effectLst/>
              </a:rPr>
              <a:t>of sensations, leaving them </a:t>
            </a:r>
            <a:r>
              <a:rPr lang="en-US" sz="1600">
                <a:solidFill>
                  <a:schemeClr val="accent3">
                    <a:lumMod val="75000"/>
                  </a:schemeClr>
                </a:solidFill>
                <a:latin typeface="+mj-lt"/>
                <a:ea typeface="+mj-ea"/>
                <a:cs typeface="+mj-cs"/>
              </a:rPr>
              <a:t>amazed</a:t>
            </a:r>
            <a:r>
              <a:rPr lang="en-US" sz="1600" i="0">
                <a:solidFill>
                  <a:schemeClr val="accent3">
                    <a:lumMod val="75000"/>
                  </a:schemeClr>
                </a:solidFill>
                <a:effectLst/>
              </a:rPr>
              <a:t>, </a:t>
            </a:r>
            <a:r>
              <a:rPr lang="en-US" sz="1600">
                <a:solidFill>
                  <a:schemeClr val="accent3">
                    <a:lumMod val="75000"/>
                  </a:schemeClr>
                </a:solidFill>
                <a:latin typeface="+mj-lt"/>
                <a:ea typeface="+mj-ea"/>
                <a:cs typeface="+mj-cs"/>
              </a:rPr>
              <a:t>happy</a:t>
            </a:r>
            <a:r>
              <a:rPr lang="en-US" sz="1600" i="0">
                <a:solidFill>
                  <a:schemeClr val="tx1"/>
                </a:solidFill>
                <a:effectLst/>
              </a:rPr>
              <a:t>, </a:t>
            </a:r>
            <a:r>
              <a:rPr lang="en-US" sz="1600" b="0" i="0">
                <a:solidFill>
                  <a:schemeClr val="tx1"/>
                </a:solidFill>
                <a:effectLst/>
              </a:rPr>
              <a:t>and wanting more. You’ll be helping to create a new, </a:t>
            </a:r>
            <a:r>
              <a:rPr lang="en-US" sz="1600">
                <a:solidFill>
                  <a:schemeClr val="accent3">
                    <a:lumMod val="75000"/>
                  </a:schemeClr>
                </a:solidFill>
                <a:latin typeface="+mj-lt"/>
                <a:ea typeface="+mj-ea"/>
                <a:cs typeface="+mj-cs"/>
              </a:rPr>
              <a:t>exciting</a:t>
            </a:r>
            <a:r>
              <a:rPr lang="en-US" sz="1600" b="0" i="0">
                <a:solidFill>
                  <a:schemeClr val="tx1"/>
                </a:solidFill>
                <a:effectLst/>
              </a:rPr>
              <a:t> </a:t>
            </a:r>
          </a:p>
          <a:p>
            <a:pPr marL="0" indent="0" algn="l">
              <a:spcBef>
                <a:spcPts val="2800"/>
              </a:spcBef>
              <a:buNone/>
            </a:pPr>
            <a:r>
              <a:rPr lang="en-US" sz="1600" b="0" i="0">
                <a:solidFill>
                  <a:schemeClr val="tx1"/>
                </a:solidFill>
                <a:effectLst/>
              </a:rPr>
              <a:t>experience.</a:t>
            </a:r>
          </a:p>
        </p:txBody>
      </p:sp>
      <p:sp>
        <p:nvSpPr>
          <p:cNvPr id="2" name="Title 1">
            <a:extLst>
              <a:ext uri="{FF2B5EF4-FFF2-40B4-BE49-F238E27FC236}">
                <a16:creationId xmlns:a16="http://schemas.microsoft.com/office/drawing/2014/main" id="{066FB7D8-0B3B-90BC-FB95-482D4F971D24}"/>
              </a:ext>
            </a:extLst>
          </p:cNvPr>
          <p:cNvSpPr>
            <a:spLocks noGrp="1"/>
          </p:cNvSpPr>
          <p:nvPr>
            <p:ph type="title"/>
          </p:nvPr>
        </p:nvSpPr>
        <p:spPr>
          <a:xfrm>
            <a:off x="588263" y="457200"/>
            <a:ext cx="11018520" cy="492443"/>
          </a:xfrm>
        </p:spPr>
        <p:txBody>
          <a:bodyPr/>
          <a:lstStyle/>
          <a:p>
            <a:r>
              <a:rPr lang="en-US">
                <a:ea typeface="+mj-ea"/>
                <a:cs typeface="+mj-cs"/>
              </a:rPr>
              <a:t>Unit 2: Example of a different role-based prompt</a:t>
            </a:r>
          </a:p>
        </p:txBody>
      </p:sp>
      <p:sp>
        <p:nvSpPr>
          <p:cNvPr id="5" name="TextBox 4">
            <a:extLst>
              <a:ext uri="{FF2B5EF4-FFF2-40B4-BE49-F238E27FC236}">
                <a16:creationId xmlns:a16="http://schemas.microsoft.com/office/drawing/2014/main" id="{E8892B37-0277-4035-D598-79E983C407F7}"/>
              </a:ext>
            </a:extLst>
          </p:cNvPr>
          <p:cNvSpPr txBox="1"/>
          <p:nvPr/>
        </p:nvSpPr>
        <p:spPr>
          <a:xfrm>
            <a:off x="1614977" y="1534780"/>
            <a:ext cx="747384" cy="184666"/>
          </a:xfrm>
          <a:prstGeom prst="rect">
            <a:avLst/>
          </a:prstGeom>
          <a:noFill/>
        </p:spPr>
        <p:txBody>
          <a:bodyPr wrap="none" lIns="0" tIns="0" rIns="0" bIns="0" rtlCol="0">
            <a:spAutoFit/>
          </a:bodyPr>
          <a:lstStyle/>
          <a:p>
            <a:pPr defTabSz="932742">
              <a:spcBef>
                <a:spcPct val="0"/>
              </a:spcBef>
              <a:buSzPct val="90000"/>
            </a:pPr>
            <a:r>
              <a:rPr lang="en-US" sz="1200">
                <a:ln w="3175">
                  <a:noFill/>
                </a:ln>
                <a:gradFill flip="none" rotWithShape="1">
                  <a:gsLst>
                    <a:gs pos="0">
                      <a:schemeClr val="accent1"/>
                    </a:gs>
                    <a:gs pos="100000">
                      <a:schemeClr val="accent2"/>
                    </a:gs>
                  </a:gsLst>
                  <a:lin ang="10800000" scaled="1"/>
                  <a:tileRect/>
                </a:gradFill>
                <a:latin typeface="+mj-lt"/>
                <a:ea typeface="+mj-ea"/>
                <a:cs typeface="+mj-cs"/>
              </a:rPr>
              <a:t>(Adjective)</a:t>
            </a:r>
          </a:p>
        </p:txBody>
      </p:sp>
      <p:sp>
        <p:nvSpPr>
          <p:cNvPr id="6" name="TextBox 5">
            <a:extLst>
              <a:ext uri="{FF2B5EF4-FFF2-40B4-BE49-F238E27FC236}">
                <a16:creationId xmlns:a16="http://schemas.microsoft.com/office/drawing/2014/main" id="{163F77BC-335D-5AAB-5C81-23437BF275E7}"/>
              </a:ext>
            </a:extLst>
          </p:cNvPr>
          <p:cNvSpPr txBox="1"/>
          <p:nvPr/>
        </p:nvSpPr>
        <p:spPr>
          <a:xfrm>
            <a:off x="7292357" y="153478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7" name="TextBox 6">
            <a:extLst>
              <a:ext uri="{FF2B5EF4-FFF2-40B4-BE49-F238E27FC236}">
                <a16:creationId xmlns:a16="http://schemas.microsoft.com/office/drawing/2014/main" id="{2858EB2E-8539-4CB9-DE67-F241B57C7468}"/>
              </a:ext>
            </a:extLst>
          </p:cNvPr>
          <p:cNvSpPr txBox="1"/>
          <p:nvPr/>
        </p:nvSpPr>
        <p:spPr>
          <a:xfrm>
            <a:off x="9311107" y="1534780"/>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(Verb)</a:t>
            </a:r>
          </a:p>
        </p:txBody>
      </p:sp>
      <p:sp>
        <p:nvSpPr>
          <p:cNvPr id="11" name="TextBox 10">
            <a:extLst>
              <a:ext uri="{FF2B5EF4-FFF2-40B4-BE49-F238E27FC236}">
                <a16:creationId xmlns:a16="http://schemas.microsoft.com/office/drawing/2014/main" id="{D06F190D-9472-BBE0-EEA3-0B356555A086}"/>
              </a:ext>
              <a:ext uri="{C183D7F6-B498-43B3-948B-1728B52AA6E4}">
                <adec:decorative xmlns:adec="http://schemas.microsoft.com/office/drawing/2017/decorative" val="0"/>
              </a:ext>
            </a:extLst>
          </p:cNvPr>
          <p:cNvSpPr txBox="1"/>
          <p:nvPr/>
        </p:nvSpPr>
        <p:spPr>
          <a:xfrm>
            <a:off x="2816658" y="2137870"/>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8" name="TextBox 7">
            <a:extLst>
              <a:ext uri="{FF2B5EF4-FFF2-40B4-BE49-F238E27FC236}">
                <a16:creationId xmlns:a16="http://schemas.microsoft.com/office/drawing/2014/main" id="{C8A9D430-DD99-7BC9-CB48-70190EEE7001}"/>
              </a:ext>
            </a:extLst>
          </p:cNvPr>
          <p:cNvSpPr txBox="1"/>
          <p:nvPr/>
        </p:nvSpPr>
        <p:spPr>
          <a:xfrm>
            <a:off x="2092861" y="273016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23" name="TextBox 22">
            <a:extLst>
              <a:ext uri="{FF2B5EF4-FFF2-40B4-BE49-F238E27FC236}">
                <a16:creationId xmlns:a16="http://schemas.microsoft.com/office/drawing/2014/main" id="{1B492E25-C358-AC6C-CD86-3860EE07BEF3}"/>
              </a:ext>
              <a:ext uri="{C183D7F6-B498-43B3-948B-1728B52AA6E4}">
                <adec:decorative xmlns:adec="http://schemas.microsoft.com/office/drawing/2017/decorative" val="0"/>
              </a:ext>
            </a:extLst>
          </p:cNvPr>
          <p:cNvSpPr txBox="1"/>
          <p:nvPr/>
        </p:nvSpPr>
        <p:spPr>
          <a:xfrm>
            <a:off x="3736014" y="273016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10" name="TextBox 9">
            <a:extLst>
              <a:ext uri="{FF2B5EF4-FFF2-40B4-BE49-F238E27FC236}">
                <a16:creationId xmlns:a16="http://schemas.microsoft.com/office/drawing/2014/main" id="{8BA95181-1CE6-4BEE-D9E4-FEBE02180473}"/>
              </a:ext>
            </a:extLst>
          </p:cNvPr>
          <p:cNvSpPr txBox="1"/>
          <p:nvPr/>
        </p:nvSpPr>
        <p:spPr>
          <a:xfrm>
            <a:off x="7571009" y="2730163"/>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(Noun)</a:t>
            </a:r>
          </a:p>
        </p:txBody>
      </p:sp>
      <p:sp>
        <p:nvSpPr>
          <p:cNvPr id="24" name="TextBox 23">
            <a:extLst>
              <a:ext uri="{FF2B5EF4-FFF2-40B4-BE49-F238E27FC236}">
                <a16:creationId xmlns:a16="http://schemas.microsoft.com/office/drawing/2014/main" id="{02946CB8-3C7B-D4CE-8147-0960671A7D5B}"/>
              </a:ext>
              <a:ext uri="{C183D7F6-B498-43B3-948B-1728B52AA6E4}">
                <adec:decorative xmlns:adec="http://schemas.microsoft.com/office/drawing/2017/decorative" val="0"/>
              </a:ext>
            </a:extLst>
          </p:cNvPr>
          <p:cNvSpPr txBox="1"/>
          <p:nvPr/>
        </p:nvSpPr>
        <p:spPr>
          <a:xfrm>
            <a:off x="10295723" y="273016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13" name="TextBox 12">
            <a:extLst>
              <a:ext uri="{FF2B5EF4-FFF2-40B4-BE49-F238E27FC236}">
                <a16:creationId xmlns:a16="http://schemas.microsoft.com/office/drawing/2014/main" id="{8EEBEE57-0C02-6A2A-EA3D-175B58BFE62F}"/>
              </a:ext>
            </a:extLst>
          </p:cNvPr>
          <p:cNvSpPr txBox="1"/>
          <p:nvPr/>
        </p:nvSpPr>
        <p:spPr>
          <a:xfrm>
            <a:off x="2514176" y="3318668"/>
            <a:ext cx="424540"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(Verb)</a:t>
            </a:r>
          </a:p>
        </p:txBody>
      </p:sp>
      <p:sp>
        <p:nvSpPr>
          <p:cNvPr id="14" name="TextBox 13">
            <a:extLst>
              <a:ext uri="{FF2B5EF4-FFF2-40B4-BE49-F238E27FC236}">
                <a16:creationId xmlns:a16="http://schemas.microsoft.com/office/drawing/2014/main" id="{64D05291-86C5-2855-3AEE-091602602539}"/>
              </a:ext>
            </a:extLst>
          </p:cNvPr>
          <p:cNvSpPr txBox="1"/>
          <p:nvPr/>
        </p:nvSpPr>
        <p:spPr>
          <a:xfrm>
            <a:off x="5420058" y="3946777"/>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15" name="TextBox 14">
            <a:extLst>
              <a:ext uri="{FF2B5EF4-FFF2-40B4-BE49-F238E27FC236}">
                <a16:creationId xmlns:a16="http://schemas.microsoft.com/office/drawing/2014/main" id="{654B1552-6F31-D1F4-7703-0A8BD60E288F}"/>
              </a:ext>
            </a:extLst>
          </p:cNvPr>
          <p:cNvSpPr txBox="1"/>
          <p:nvPr/>
        </p:nvSpPr>
        <p:spPr>
          <a:xfrm>
            <a:off x="8162613" y="3946777"/>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(Noun)</a:t>
            </a:r>
          </a:p>
        </p:txBody>
      </p:sp>
      <p:sp>
        <p:nvSpPr>
          <p:cNvPr id="16" name="TextBox 15">
            <a:extLst>
              <a:ext uri="{FF2B5EF4-FFF2-40B4-BE49-F238E27FC236}">
                <a16:creationId xmlns:a16="http://schemas.microsoft.com/office/drawing/2014/main" id="{5E22F52D-73B0-94A8-98A3-34C0923B0FE2}"/>
              </a:ext>
            </a:extLst>
          </p:cNvPr>
          <p:cNvSpPr txBox="1"/>
          <p:nvPr/>
        </p:nvSpPr>
        <p:spPr>
          <a:xfrm>
            <a:off x="6277127" y="5158333"/>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20" name="TextBox 19">
            <a:extLst>
              <a:ext uri="{FF2B5EF4-FFF2-40B4-BE49-F238E27FC236}">
                <a16:creationId xmlns:a16="http://schemas.microsoft.com/office/drawing/2014/main" id="{2BA86A87-5339-8D65-D838-6EEE604E1100}"/>
              </a:ext>
            </a:extLst>
          </p:cNvPr>
          <p:cNvSpPr txBox="1"/>
          <p:nvPr/>
        </p:nvSpPr>
        <p:spPr>
          <a:xfrm>
            <a:off x="998878" y="5755531"/>
            <a:ext cx="492122"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(Noun)</a:t>
            </a:r>
          </a:p>
        </p:txBody>
      </p:sp>
      <p:sp>
        <p:nvSpPr>
          <p:cNvPr id="25" name="TextBox 24">
            <a:extLst>
              <a:ext uri="{FF2B5EF4-FFF2-40B4-BE49-F238E27FC236}">
                <a16:creationId xmlns:a16="http://schemas.microsoft.com/office/drawing/2014/main" id="{04C11DA8-11A9-34DF-15E2-E72F35C61CEE}"/>
              </a:ext>
            </a:extLst>
          </p:cNvPr>
          <p:cNvSpPr txBox="1"/>
          <p:nvPr/>
        </p:nvSpPr>
        <p:spPr>
          <a:xfrm>
            <a:off x="5016809" y="5755531"/>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26" name="TextBox 25">
            <a:extLst>
              <a:ext uri="{FF2B5EF4-FFF2-40B4-BE49-F238E27FC236}">
                <a16:creationId xmlns:a16="http://schemas.microsoft.com/office/drawing/2014/main" id="{9D936588-2D47-B67A-C799-337B8099B8DC}"/>
              </a:ext>
            </a:extLst>
          </p:cNvPr>
          <p:cNvSpPr txBox="1"/>
          <p:nvPr/>
        </p:nvSpPr>
        <p:spPr>
          <a:xfrm>
            <a:off x="10445738" y="5755531"/>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12" name="TextBox 11">
            <a:extLst>
              <a:ext uri="{FF2B5EF4-FFF2-40B4-BE49-F238E27FC236}">
                <a16:creationId xmlns:a16="http://schemas.microsoft.com/office/drawing/2014/main" id="{A52AFCF9-53E0-25ED-17CB-65287884CDFC}"/>
              </a:ext>
              <a:ext uri="{C183D7F6-B498-43B3-948B-1728B52AA6E4}">
                <adec:decorative xmlns:adec="http://schemas.microsoft.com/office/drawing/2017/decorative" val="1"/>
              </a:ext>
            </a:extLst>
          </p:cNvPr>
          <p:cNvSpPr txBox="1"/>
          <p:nvPr/>
        </p:nvSpPr>
        <p:spPr>
          <a:xfrm>
            <a:off x="4240209" y="5755531"/>
            <a:ext cx="747384" cy="184666"/>
          </a:xfrm>
          <a:prstGeom prst="rect">
            <a:avLst/>
          </a:prstGeom>
          <a:noFill/>
        </p:spPr>
        <p:txBody>
          <a:bodyPr wrap="none" lIns="0" tIns="0" rIns="0" bIns="0" rtlCol="0">
            <a:spAutoFit/>
          </a:bodyPr>
          <a:lstStyle>
            <a:defPPr>
              <a:defRPr lang="en-US"/>
            </a:defPPr>
            <a:lvl1pPr defTabSz="932742">
              <a:spcBef>
                <a:spcPct val="0"/>
              </a:spcBef>
              <a:buSzPct val="90000"/>
              <a:defRPr sz="1200">
                <a:ln w="3175">
                  <a:noFill/>
                </a:ln>
                <a:gradFill flip="none" rotWithShape="1">
                  <a:gsLst>
                    <a:gs pos="0">
                      <a:schemeClr val="accent1"/>
                    </a:gs>
                    <a:gs pos="100000">
                      <a:schemeClr val="accent2"/>
                    </a:gs>
                  </a:gsLst>
                  <a:lin ang="10800000" scaled="1"/>
                  <a:tileRect/>
                </a:gradFill>
                <a:latin typeface="+mj-lt"/>
                <a:ea typeface="+mj-ea"/>
                <a:cs typeface="+mj-cs"/>
              </a:defRPr>
            </a:lvl1pPr>
          </a:lstStyle>
          <a:p>
            <a:r>
              <a:rPr lang="en-US"/>
              <a:t>(Adjective)</a:t>
            </a:r>
          </a:p>
        </p:txBody>
      </p:sp>
      <p:sp>
        <p:nvSpPr>
          <p:cNvPr id="3" name="TextBox 2">
            <a:extLst>
              <a:ext uri="{FF2B5EF4-FFF2-40B4-BE49-F238E27FC236}">
                <a16:creationId xmlns:a16="http://schemas.microsoft.com/office/drawing/2014/main" id="{B9B02B31-BBCE-F6E7-6CE6-23BD7D720C09}"/>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26292929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C228869-CE7C-8B30-F8BC-03A007203C5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1" name="Picture 40">
              <a:extLst>
                <a:ext uri="{FF2B5EF4-FFF2-40B4-BE49-F238E27FC236}">
                  <a16:creationId xmlns:a16="http://schemas.microsoft.com/office/drawing/2014/main" id="{1B341041-690A-DD08-388A-75E27795490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2" name="Straight Connector 41">
              <a:extLst>
                <a:ext uri="{FF2B5EF4-FFF2-40B4-BE49-F238E27FC236}">
                  <a16:creationId xmlns:a16="http://schemas.microsoft.com/office/drawing/2014/main" id="{6195214B-1950-AC85-ADB9-C086D468DF69}"/>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2AA7B3E-EE19-64D8-03B4-3F6AB6FF2332}"/>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en-US"/>
              <a:t>Unit 2: Define your Idea</a:t>
            </a:r>
          </a:p>
        </p:txBody>
      </p:sp>
      <p:sp>
        <p:nvSpPr>
          <p:cNvPr id="15" name="Rounded Rectangle 24_1">
            <a:extLst>
              <a:ext uri="{FF2B5EF4-FFF2-40B4-BE49-F238E27FC236}">
                <a16:creationId xmlns:a16="http://schemas.microsoft.com/office/drawing/2014/main" id="{87D0E1B6-2443-03B1-CDB4-F8AF0AE6E5A2}"/>
              </a:ext>
              <a:ext uri="{C183D7F6-B498-43B3-948B-1728B52AA6E4}">
                <adec:decorative xmlns:adec="http://schemas.microsoft.com/office/drawing/2017/decorative" val="1"/>
              </a:ext>
            </a:extLst>
          </p:cNvPr>
          <p:cNvSpPr>
            <a:spLocks/>
          </p:cNvSpPr>
          <p:nvPr/>
        </p:nvSpPr>
        <p:spPr bwMode="auto">
          <a:xfrm>
            <a:off x="5035870" y="1498026"/>
            <a:ext cx="6584629" cy="4771012"/>
          </a:xfrm>
          <a:prstGeom prst="roundRect">
            <a:avLst>
              <a:gd name="adj" fmla="val 2500"/>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cxnSp>
        <p:nvCxnSpPr>
          <p:cNvPr id="14" name="Straight Connector 13">
            <a:extLst>
              <a:ext uri="{FF2B5EF4-FFF2-40B4-BE49-F238E27FC236}">
                <a16:creationId xmlns:a16="http://schemas.microsoft.com/office/drawing/2014/main" id="{F84121D8-A3DD-531A-BDA2-C1065F721EAB}"/>
              </a:ext>
              <a:ext uri="{C183D7F6-B498-43B3-948B-1728B52AA6E4}">
                <adec:decorative xmlns:adec="http://schemas.microsoft.com/office/drawing/2017/decorative" val="1"/>
              </a:ext>
            </a:extLst>
          </p:cNvPr>
          <p:cNvCxnSpPr>
            <a:cxnSpLocks/>
          </p:cNvCxnSpPr>
          <p:nvPr/>
        </p:nvCxnSpPr>
        <p:spPr>
          <a:xfrm>
            <a:off x="856008" y="1492304"/>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Rounded Rectangle 24_1">
            <a:extLst>
              <a:ext uri="{FF2B5EF4-FFF2-40B4-BE49-F238E27FC236}">
                <a16:creationId xmlns:a16="http://schemas.microsoft.com/office/drawing/2014/main" id="{71D5330B-D1A0-AE47-1453-CB01785DA4ED}"/>
              </a:ext>
              <a:ext uri="{C183D7F6-B498-43B3-948B-1728B52AA6E4}">
                <adec:decorative xmlns:adec="http://schemas.microsoft.com/office/drawing/2017/decorative" val="1"/>
              </a:ext>
            </a:extLst>
          </p:cNvPr>
          <p:cNvSpPr>
            <a:spLocks/>
          </p:cNvSpPr>
          <p:nvPr/>
        </p:nvSpPr>
        <p:spPr bwMode="auto">
          <a:xfrm>
            <a:off x="588263" y="1492303"/>
            <a:ext cx="4248791" cy="4776735"/>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TextBox 20">
            <a:extLst>
              <a:ext uri="{FF2B5EF4-FFF2-40B4-BE49-F238E27FC236}">
                <a16:creationId xmlns:a16="http://schemas.microsoft.com/office/drawing/2014/main" id="{FD043314-AA7E-C5DD-80A3-8CDBC951009F}"/>
              </a:ext>
              <a:ext uri="{C183D7F6-B498-43B3-948B-1728B52AA6E4}">
                <adec:decorative xmlns:adec="http://schemas.microsoft.com/office/drawing/2017/decorative" val="0"/>
              </a:ext>
            </a:extLst>
          </p:cNvPr>
          <p:cNvSpPr txBox="1">
            <a:spLocks/>
          </p:cNvSpPr>
          <p:nvPr/>
        </p:nvSpPr>
        <p:spPr>
          <a:xfrm>
            <a:off x="763048" y="2783694"/>
            <a:ext cx="3899221" cy="3252172"/>
          </a:xfrm>
          <a:prstGeom prst="rect">
            <a:avLst/>
          </a:prstGeom>
          <a:noFill/>
        </p:spPr>
        <p:txBody>
          <a:bodyPr vert="horz" wrap="square" lIns="0" tIns="0" rIns="0" bIns="0" rtlCol="0" anchor="t">
            <a:spAutoFit/>
          </a:bodyPr>
          <a:lstStyle/>
          <a:p>
            <a:pPr>
              <a:spcAft>
                <a:spcPts val="1600"/>
              </a:spcAft>
            </a:pPr>
            <a:r>
              <a:rPr lang="en-US" sz="1800"/>
              <a:t>I have an idea that I want to work on for this project and I will provide some bullet points. Can you help me create a paragraph with a travel marketing tone and embellish on details that really bring this idea to life?</a:t>
            </a:r>
          </a:p>
          <a:p>
            <a:pPr>
              <a:spcAft>
                <a:spcPts val="1200"/>
              </a:spcAft>
            </a:pPr>
            <a:r>
              <a:rPr lang="en-US" sz="1800"/>
              <a:t>It should capture the following points. Do not give this destination a name. Focus on what makes this destination unique. We will brand and name this experience later</a:t>
            </a:r>
          </a:p>
        </p:txBody>
      </p:sp>
      <p:sp>
        <p:nvSpPr>
          <p:cNvPr id="10" name="Text Placeholder 3">
            <a:extLst>
              <a:ext uri="{FF2B5EF4-FFF2-40B4-BE49-F238E27FC236}">
                <a16:creationId xmlns:a16="http://schemas.microsoft.com/office/drawing/2014/main" id="{4540410C-BCC9-1C30-BAF2-B9780B6EED53}"/>
              </a:ext>
              <a:ext uri="{C183D7F6-B498-43B3-948B-1728B52AA6E4}">
                <adec:decorative xmlns:adec="http://schemas.microsoft.com/office/drawing/2017/decorative" val="0"/>
              </a:ext>
            </a:extLst>
          </p:cNvPr>
          <p:cNvSpPr txBox="1">
            <a:spLocks/>
          </p:cNvSpPr>
          <p:nvPr/>
        </p:nvSpPr>
        <p:spPr>
          <a:xfrm>
            <a:off x="5158345" y="1680908"/>
            <a:ext cx="6339679" cy="1872307"/>
          </a:xfrm>
          <a:prstGeom prst="rect">
            <a:avLst/>
          </a:prstGeom>
        </p:spPr>
        <p:txBody>
          <a:bodyPr vert="horz" wrap="square" lIns="0" tIns="0" rIns="0" bIns="0" rtlCol="0">
            <a:spAutoFit/>
          </a:bodyPr>
          <a:lstStyle>
            <a:lvl1pPr marL="137160" marR="0" indent="-137160" algn="l" defTabSz="932742" rtl="0" eaLnBrk="1" fontAlgn="auto" latinLnBrk="0" hangingPunct="1">
              <a:lnSpc>
                <a:spcPct val="110000"/>
              </a:lnSpc>
              <a:spcBef>
                <a:spcPts val="0"/>
              </a:spcBef>
              <a:spcAft>
                <a:spcPts val="1200"/>
              </a:spcAft>
              <a:buClrTx/>
              <a:buSzPct val="90000"/>
              <a:buFont typeface="Arial" panose="020B0604020202020204" pitchFamily="34" charset="0"/>
              <a:buChar char="•"/>
              <a:tabLst/>
              <a:defRPr sz="1800" kern="1200" spc="0" baseline="0">
                <a:solidFill>
                  <a:schemeClr val="tx1"/>
                </a:solidFill>
                <a:latin typeface="+mn-lt"/>
                <a:ea typeface="+mn-ea"/>
                <a:cs typeface="Segoe UI" panose="020B0502040204020203" pitchFamily="34" charset="0"/>
              </a:defRPr>
            </a:lvl1pPr>
            <a:lvl2pPr marL="265176" marR="0" indent="-128016"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52400" indent="-152400">
              <a:lnSpc>
                <a:spcPct val="100000"/>
              </a:lnSpc>
              <a:spcAft>
                <a:spcPts val="800"/>
              </a:spcAft>
              <a:buClr>
                <a:schemeClr val="tx1"/>
              </a:buClr>
              <a:buSzPct val="100000"/>
            </a:pPr>
            <a:r>
              <a:rPr lang="en-US" sz="1400">
                <a:cs typeface="+mn-cs"/>
              </a:rPr>
              <a:t>New destination experience</a:t>
            </a:r>
          </a:p>
          <a:p>
            <a:pPr marL="152400" indent="-152400">
              <a:lnSpc>
                <a:spcPct val="100000"/>
              </a:lnSpc>
              <a:spcAft>
                <a:spcPts val="1800"/>
              </a:spcAft>
              <a:buClr>
                <a:schemeClr val="tx1"/>
              </a:buClr>
              <a:buSzPct val="100000"/>
            </a:pPr>
            <a:r>
              <a:rPr lang="en-US" sz="1400">
                <a:solidFill>
                  <a:schemeClr val="accent3">
                    <a:lumMod val="75000"/>
                  </a:schemeClr>
                </a:solidFill>
                <a:latin typeface="+mj-lt"/>
                <a:cs typeface="+mn-cs"/>
              </a:rPr>
              <a:t>Cozy, secluded restaurant located deep in the woods</a:t>
            </a:r>
          </a:p>
          <a:p>
            <a:pPr marL="152400" indent="-152400">
              <a:lnSpc>
                <a:spcPct val="100000"/>
              </a:lnSpc>
              <a:spcAft>
                <a:spcPts val="1800"/>
              </a:spcAft>
              <a:buClr>
                <a:schemeClr val="tx1"/>
              </a:buClr>
              <a:buSzPct val="100000"/>
            </a:pPr>
            <a:r>
              <a:rPr lang="en-US" sz="1400">
                <a:cs typeface="+mn-cs"/>
              </a:rPr>
              <a:t>This </a:t>
            </a:r>
            <a:r>
              <a:rPr lang="en-US" sz="1400">
                <a:solidFill>
                  <a:schemeClr val="accent3">
                    <a:lumMod val="75000"/>
                  </a:schemeClr>
                </a:solidFill>
                <a:latin typeface="+mj-lt"/>
                <a:cs typeface="+mn-cs"/>
              </a:rPr>
              <a:t>restaurant</a:t>
            </a:r>
            <a:r>
              <a:rPr lang="en-US" sz="1400">
                <a:cs typeface="+mn-cs"/>
              </a:rPr>
              <a:t> is </a:t>
            </a:r>
            <a:r>
              <a:rPr lang="en-US" sz="1400">
                <a:solidFill>
                  <a:schemeClr val="accent3">
                    <a:lumMod val="75000"/>
                  </a:schemeClr>
                </a:solidFill>
                <a:latin typeface="+mj-lt"/>
                <a:cs typeface="+mn-cs"/>
              </a:rPr>
              <a:t>high above the ground and built into the branches of a tree </a:t>
            </a:r>
          </a:p>
          <a:p>
            <a:pPr marL="152400" indent="-152400">
              <a:lnSpc>
                <a:spcPct val="100000"/>
              </a:lnSpc>
              <a:spcAft>
                <a:spcPts val="1800"/>
              </a:spcAft>
              <a:buClr>
                <a:schemeClr val="tx1"/>
              </a:buClr>
              <a:buSzPct val="100000"/>
            </a:pPr>
            <a:r>
              <a:rPr lang="en-US" sz="1400">
                <a:cs typeface="+mn-cs"/>
              </a:rPr>
              <a:t>Thematically, it’s </a:t>
            </a:r>
            <a:r>
              <a:rPr lang="en-US" sz="1400">
                <a:solidFill>
                  <a:schemeClr val="accent3">
                    <a:lumMod val="75000"/>
                  </a:schemeClr>
                </a:solidFill>
                <a:latin typeface="+mj-lt"/>
                <a:cs typeface="+mn-cs"/>
              </a:rPr>
              <a:t>organic nature </a:t>
            </a:r>
            <a:r>
              <a:rPr lang="en-US" sz="1400">
                <a:cs typeface="+mn-cs"/>
              </a:rPr>
              <a:t>meets </a:t>
            </a:r>
            <a:r>
              <a:rPr lang="en-US" sz="1400">
                <a:solidFill>
                  <a:schemeClr val="accent3">
                    <a:lumMod val="75000"/>
                  </a:schemeClr>
                </a:solidFill>
                <a:latin typeface="+mj-lt"/>
                <a:cs typeface="+mn-cs"/>
              </a:rPr>
              <a:t>invitation-only destination</a:t>
            </a:r>
          </a:p>
          <a:p>
            <a:pPr marL="152400" indent="-152400">
              <a:lnSpc>
                <a:spcPct val="100000"/>
              </a:lnSpc>
              <a:spcAft>
                <a:spcPts val="1800"/>
              </a:spcAft>
              <a:buClr>
                <a:schemeClr val="tx1"/>
              </a:buClr>
              <a:buSzPct val="100000"/>
            </a:pPr>
            <a:r>
              <a:rPr lang="en-US" sz="1400">
                <a:solidFill>
                  <a:schemeClr val="accent3">
                    <a:lumMod val="75000"/>
                  </a:schemeClr>
                </a:solidFill>
                <a:latin typeface="+mj-lt"/>
                <a:cs typeface="+mn-cs"/>
              </a:rPr>
              <a:t>Mysterious and hidden</a:t>
            </a:r>
          </a:p>
        </p:txBody>
      </p:sp>
      <p:sp>
        <p:nvSpPr>
          <p:cNvPr id="8" name="TextBox 7">
            <a:extLst>
              <a:ext uri="{FF2B5EF4-FFF2-40B4-BE49-F238E27FC236}">
                <a16:creationId xmlns:a16="http://schemas.microsoft.com/office/drawing/2014/main" id="{67069FF5-FA2F-8EEC-63BC-4341C9D84BBA}"/>
              </a:ext>
              <a:ext uri="{C183D7F6-B498-43B3-948B-1728B52AA6E4}">
                <adec:decorative xmlns:adec="http://schemas.microsoft.com/office/drawing/2017/decorative" val="0"/>
              </a:ext>
            </a:extLst>
          </p:cNvPr>
          <p:cNvSpPr txBox="1"/>
          <p:nvPr/>
        </p:nvSpPr>
        <p:spPr>
          <a:xfrm>
            <a:off x="5320071" y="2235400"/>
            <a:ext cx="682879" cy="153888"/>
          </a:xfrm>
          <a:prstGeom prst="rect">
            <a:avLst/>
          </a:prstGeom>
          <a:noFill/>
        </p:spPr>
        <p:txBody>
          <a:bodyPr wrap="none" lIns="0" tIns="0" rIns="0" bIns="0" rtlCol="0" anchor="ctr">
            <a:spAutoFit/>
          </a:bodyPr>
          <a:lstStyle/>
          <a:p>
            <a:pP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(Adjectives)</a:t>
            </a:r>
          </a:p>
        </p:txBody>
      </p:sp>
      <p:sp>
        <p:nvSpPr>
          <p:cNvPr id="16" name="TextBox 15">
            <a:extLst>
              <a:ext uri="{FF2B5EF4-FFF2-40B4-BE49-F238E27FC236}">
                <a16:creationId xmlns:a16="http://schemas.microsoft.com/office/drawing/2014/main" id="{AE79146C-EAD9-4ED9-A1A1-75C0FD87CD8B}"/>
              </a:ext>
              <a:ext uri="{C183D7F6-B498-43B3-948B-1728B52AA6E4}">
                <adec:decorative xmlns:adec="http://schemas.microsoft.com/office/drawing/2017/decorative" val="0"/>
              </a:ext>
            </a:extLst>
          </p:cNvPr>
          <p:cNvSpPr txBox="1"/>
          <p:nvPr/>
        </p:nvSpPr>
        <p:spPr>
          <a:xfrm>
            <a:off x="6650894" y="2235400"/>
            <a:ext cx="392736" cy="153888"/>
          </a:xfrm>
          <a:prstGeom prst="rect">
            <a:avLst/>
          </a:prstGeom>
          <a:noFill/>
        </p:spPr>
        <p:txBody>
          <a:bodyPr wrap="none" lIns="0" tIns="0" rIns="0" bIns="0" rtlCol="0" anchor="ctr">
            <a:spAutoFit/>
          </a:bodyPr>
          <a:lstStyle/>
          <a:p>
            <a:pP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(Place)</a:t>
            </a:r>
          </a:p>
        </p:txBody>
      </p:sp>
      <p:sp>
        <p:nvSpPr>
          <p:cNvPr id="17" name="TextBox 16">
            <a:extLst>
              <a:ext uri="{FF2B5EF4-FFF2-40B4-BE49-F238E27FC236}">
                <a16:creationId xmlns:a16="http://schemas.microsoft.com/office/drawing/2014/main" id="{EE6227D8-CAD8-70B7-C9B5-28A12B266A02}"/>
              </a:ext>
              <a:ext uri="{C183D7F6-B498-43B3-948B-1728B52AA6E4}">
                <adec:decorative xmlns:adec="http://schemas.microsoft.com/office/drawing/2017/decorative" val="0"/>
              </a:ext>
            </a:extLst>
          </p:cNvPr>
          <p:cNvSpPr txBox="1"/>
          <p:nvPr/>
        </p:nvSpPr>
        <p:spPr>
          <a:xfrm>
            <a:off x="8013497" y="2235400"/>
            <a:ext cx="586699" cy="153888"/>
          </a:xfrm>
          <a:prstGeom prst="rect">
            <a:avLst/>
          </a:prstGeom>
          <a:noFill/>
        </p:spPr>
        <p:txBody>
          <a:bodyPr wrap="none" lIns="0" tIns="0" rIns="0" bIns="0" rtlCol="0" anchor="ctr">
            <a:spAutoFit/>
          </a:bodyPr>
          <a:lstStyle/>
          <a:p>
            <a:pP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(Location)</a:t>
            </a:r>
          </a:p>
        </p:txBody>
      </p:sp>
      <p:sp>
        <p:nvSpPr>
          <p:cNvPr id="6" name="TextBox 5">
            <a:extLst>
              <a:ext uri="{FF2B5EF4-FFF2-40B4-BE49-F238E27FC236}">
                <a16:creationId xmlns:a16="http://schemas.microsoft.com/office/drawing/2014/main" id="{C42B07FA-7631-407B-87C9-1BBB69BEDBE0}"/>
              </a:ext>
              <a:ext uri="{C183D7F6-B498-43B3-948B-1728B52AA6E4}">
                <adec:decorative xmlns:adec="http://schemas.microsoft.com/office/drawing/2017/decorative" val="0"/>
              </a:ext>
            </a:extLst>
          </p:cNvPr>
          <p:cNvSpPr txBox="1"/>
          <p:nvPr/>
        </p:nvSpPr>
        <p:spPr>
          <a:xfrm>
            <a:off x="5848207" y="2669285"/>
            <a:ext cx="392736" cy="153888"/>
          </a:xfrm>
          <a:prstGeom prst="rect">
            <a:avLst/>
          </a:prstGeom>
          <a:noFill/>
        </p:spPr>
        <p:txBody>
          <a:bodyPr wrap="square" lIns="0" tIns="0" rIns="0" bIns="0" rtlCol="0" anchor="ctr">
            <a:spAutoFit/>
          </a:bodyPr>
          <a:lstStyle/>
          <a:p>
            <a:pPr algn="ct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(Place)</a:t>
            </a:r>
          </a:p>
        </p:txBody>
      </p:sp>
      <p:sp>
        <p:nvSpPr>
          <p:cNvPr id="7" name="TextBox 6">
            <a:extLst>
              <a:ext uri="{FF2B5EF4-FFF2-40B4-BE49-F238E27FC236}">
                <a16:creationId xmlns:a16="http://schemas.microsoft.com/office/drawing/2014/main" id="{A6447A3F-6715-133D-1666-B9D675ED1D74}"/>
              </a:ext>
              <a:ext uri="{C183D7F6-B498-43B3-948B-1728B52AA6E4}">
                <adec:decorative xmlns:adec="http://schemas.microsoft.com/office/drawing/2017/decorative" val="0"/>
              </a:ext>
            </a:extLst>
          </p:cNvPr>
          <p:cNvSpPr txBox="1"/>
          <p:nvPr/>
        </p:nvSpPr>
        <p:spPr>
          <a:xfrm>
            <a:off x="8034834" y="2669285"/>
            <a:ext cx="586699" cy="153888"/>
          </a:xfrm>
          <a:prstGeom prst="rect">
            <a:avLst/>
          </a:prstGeom>
          <a:noFill/>
        </p:spPr>
        <p:txBody>
          <a:bodyPr wrap="square" lIns="0" tIns="0" rIns="0" bIns="0" rtlCol="0" anchor="ctr">
            <a:spAutoFit/>
          </a:bodyPr>
          <a:lstStyle/>
          <a:p>
            <a:pPr algn="ct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(Location)</a:t>
            </a:r>
          </a:p>
        </p:txBody>
      </p:sp>
      <p:sp>
        <p:nvSpPr>
          <p:cNvPr id="9" name="TextBox 8">
            <a:extLst>
              <a:ext uri="{FF2B5EF4-FFF2-40B4-BE49-F238E27FC236}">
                <a16:creationId xmlns:a16="http://schemas.microsoft.com/office/drawing/2014/main" id="{0EDF0343-23DF-1BC6-90C2-44D720F792FE}"/>
              </a:ext>
              <a:ext uri="{C183D7F6-B498-43B3-948B-1728B52AA6E4}">
                <adec:decorative xmlns:adec="http://schemas.microsoft.com/office/drawing/2017/decorative" val="0"/>
              </a:ext>
            </a:extLst>
          </p:cNvPr>
          <p:cNvSpPr txBox="1"/>
          <p:nvPr/>
        </p:nvSpPr>
        <p:spPr>
          <a:xfrm>
            <a:off x="6599585" y="3112715"/>
            <a:ext cx="1202253" cy="153888"/>
          </a:xfrm>
          <a:prstGeom prst="rect">
            <a:avLst/>
          </a:prstGeom>
          <a:noFill/>
        </p:spPr>
        <p:txBody>
          <a:bodyPr wrap="square" lIns="0" tIns="0" rIns="0" bIns="0" rtlCol="0" anchor="ctr">
            <a:spAutoFit/>
          </a:bodyPr>
          <a:lstStyle/>
          <a:p>
            <a:pPr algn="ct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(Theme or aesthetic)</a:t>
            </a:r>
          </a:p>
        </p:txBody>
      </p:sp>
      <p:sp>
        <p:nvSpPr>
          <p:cNvPr id="12" name="TextBox 11">
            <a:extLst>
              <a:ext uri="{FF2B5EF4-FFF2-40B4-BE49-F238E27FC236}">
                <a16:creationId xmlns:a16="http://schemas.microsoft.com/office/drawing/2014/main" id="{50971ED5-1CA0-6CEF-4C04-33A403D374F9}"/>
              </a:ext>
              <a:ext uri="{C183D7F6-B498-43B3-948B-1728B52AA6E4}">
                <adec:decorative xmlns:adec="http://schemas.microsoft.com/office/drawing/2017/decorative" val="0"/>
              </a:ext>
            </a:extLst>
          </p:cNvPr>
          <p:cNvSpPr txBox="1"/>
          <p:nvPr/>
        </p:nvSpPr>
        <p:spPr>
          <a:xfrm>
            <a:off x="5812837" y="3561780"/>
            <a:ext cx="628378" cy="153888"/>
          </a:xfrm>
          <a:prstGeom prst="rect">
            <a:avLst/>
          </a:prstGeom>
          <a:noFill/>
        </p:spPr>
        <p:txBody>
          <a:bodyPr wrap="square" lIns="0" tIns="0" rIns="0" bIns="0" rtlCol="0">
            <a:spAutoFit/>
          </a:bodyPr>
          <a:lstStyle/>
          <a:p>
            <a:pPr algn="ctr" defTabSz="932742">
              <a:spcBef>
                <a:spcPct val="0"/>
              </a:spcBef>
              <a:buSzPct val="90000"/>
            </a:pPr>
            <a:r>
              <a:rPr lang="en-US" sz="1000">
                <a:ln w="3175">
                  <a:noFill/>
                </a:ln>
                <a:gradFill flip="none" rotWithShape="1">
                  <a:gsLst>
                    <a:gs pos="0">
                      <a:schemeClr val="accent1"/>
                    </a:gs>
                    <a:gs pos="100000">
                      <a:schemeClr val="accent2"/>
                    </a:gs>
                  </a:gsLst>
                  <a:lin ang="10800000" scaled="1"/>
                  <a:tileRect/>
                </a:gradFill>
                <a:latin typeface="+mj-lt"/>
                <a:ea typeface="+mj-ea"/>
                <a:cs typeface="+mj-cs"/>
              </a:rPr>
              <a:t>(Adjective)</a:t>
            </a:r>
          </a:p>
        </p:txBody>
      </p:sp>
      <p:graphicFrame>
        <p:nvGraphicFramePr>
          <p:cNvPr id="5" name="Table 4">
            <a:extLst>
              <a:ext uri="{FF2B5EF4-FFF2-40B4-BE49-F238E27FC236}">
                <a16:creationId xmlns:a16="http://schemas.microsoft.com/office/drawing/2014/main" id="{7B7B46E1-C40A-72AE-255B-DB3F73CA741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727816477"/>
              </p:ext>
            </p:extLst>
          </p:nvPr>
        </p:nvGraphicFramePr>
        <p:xfrm>
          <a:off x="5158345" y="3793681"/>
          <a:ext cx="6339679" cy="2423160"/>
        </p:xfrm>
        <a:graphic>
          <a:graphicData uri="http://schemas.openxmlformats.org/drawingml/2006/table">
            <a:tbl>
              <a:tblPr firstRow="1" firstCol="1" bandRow="1"/>
              <a:tblGrid>
                <a:gridCol w="2112992">
                  <a:extLst>
                    <a:ext uri="{9D8B030D-6E8A-4147-A177-3AD203B41FA5}">
                      <a16:colId xmlns:a16="http://schemas.microsoft.com/office/drawing/2014/main" val="947849522"/>
                    </a:ext>
                  </a:extLst>
                </a:gridCol>
                <a:gridCol w="2112992">
                  <a:extLst>
                    <a:ext uri="{9D8B030D-6E8A-4147-A177-3AD203B41FA5}">
                      <a16:colId xmlns:a16="http://schemas.microsoft.com/office/drawing/2014/main" val="931519616"/>
                    </a:ext>
                  </a:extLst>
                </a:gridCol>
                <a:gridCol w="2113695">
                  <a:extLst>
                    <a:ext uri="{9D8B030D-6E8A-4147-A177-3AD203B41FA5}">
                      <a16:colId xmlns:a16="http://schemas.microsoft.com/office/drawing/2014/main" val="3615563520"/>
                    </a:ext>
                  </a:extLst>
                </a:gridCol>
              </a:tblGrid>
              <a:tr h="0">
                <a:tc>
                  <a:txBody>
                    <a:bodyPr/>
                    <a:lstStyle/>
                    <a:p>
                      <a:pPr marL="0" marR="0" algn="l">
                        <a:spcAft>
                          <a:spcPts val="200"/>
                        </a:spcAft>
                        <a:tabLst>
                          <a:tab pos="1079500" algn="l"/>
                        </a:tabLst>
                      </a:pPr>
                      <a:r>
                        <a:rPr lang="en-US" sz="1200">
                          <a:solidFill>
                            <a:schemeClr val="tx1">
                              <a:lumMod val="95000"/>
                              <a:lumOff val="5000"/>
                            </a:schemeClr>
                          </a:solidFill>
                          <a:effectLst/>
                          <a:latin typeface="+mj-lt"/>
                        </a:rPr>
                        <a:t>Common Places</a:t>
                      </a:r>
                      <a:endParaRPr lang="en-US" sz="1200" b="0">
                        <a:solidFill>
                          <a:schemeClr val="tx1">
                            <a:lumMod val="95000"/>
                            <a:lumOff val="5000"/>
                          </a:schemeClr>
                        </a:solidFill>
                        <a:effectLst/>
                        <a:latin typeface="+mj-lt"/>
                        <a:ea typeface="+mj-ea"/>
                        <a:cs typeface="+mj-cs"/>
                      </a:endParaRP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en-US" sz="1200">
                          <a:solidFill>
                            <a:schemeClr val="tx1"/>
                          </a:solidFill>
                          <a:effectLst/>
                          <a:latin typeface="+mj-lt"/>
                        </a:rPr>
                        <a:t>Theme or Aesthetic</a:t>
                      </a:r>
                      <a:endParaRPr lang="en-US" sz="1200" b="0">
                        <a:solidFill>
                          <a:schemeClr val="tx1"/>
                        </a:solidFill>
                        <a:effectLst/>
                        <a:latin typeface="+mj-lt"/>
                        <a:ea typeface="+mj-ea"/>
                        <a:cs typeface="+mj-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en-US" sz="1200">
                          <a:solidFill>
                            <a:schemeClr val="tx1"/>
                          </a:solidFill>
                          <a:effectLst/>
                          <a:latin typeface="+mj-lt"/>
                        </a:rPr>
                        <a:t>Location</a:t>
                      </a:r>
                      <a:endParaRPr lang="en-US" sz="1200" b="0">
                        <a:solidFill>
                          <a:schemeClr val="tx1"/>
                        </a:solidFill>
                        <a:effectLst/>
                        <a:latin typeface="+mj-lt"/>
                        <a:ea typeface="+mj-ea"/>
                        <a:cs typeface="+mj-cs"/>
                      </a:endParaRP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0">
                <a:tc>
                  <a:txBody>
                    <a:bodyPr/>
                    <a:lstStyle/>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Library</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School</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Coffee shop</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Amusement park</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Museum</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Beach</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Mall</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Farm</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Castle</a:t>
                      </a:r>
                    </a:p>
                    <a:p>
                      <a:pPr marL="152400" marR="0" lvl="0" indent="-152400" algn="l">
                        <a:spcAft>
                          <a:spcPts val="200"/>
                        </a:spcAft>
                        <a:buSzPct val="100000"/>
                        <a:buFont typeface="Arial" panose="020B0604020202020204" pitchFamily="34" charset="0"/>
                        <a:buChar char="•"/>
                        <a:tabLst>
                          <a:tab pos="1079500" algn="l"/>
                        </a:tabLst>
                      </a:pPr>
                      <a:r>
                        <a:rPr lang="en-US" sz="1200">
                          <a:solidFill>
                            <a:schemeClr val="tx1"/>
                          </a:solidFill>
                          <a:effectLst/>
                        </a:rPr>
                        <a:t>Treehouse</a:t>
                      </a:r>
                      <a:endParaRPr lang="en-US" sz="1200" b="0">
                        <a:solidFill>
                          <a:schemeClr val="tx1"/>
                        </a:solidFill>
                        <a:effectLst/>
                        <a:latin typeface="+mn-lt"/>
                        <a:ea typeface="+mn-ea"/>
                        <a:cs typeface="+mn-cs"/>
                      </a:endParaRP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Steampunk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Cyberpunk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Vintage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Minimalist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Rustic</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Fairy tale </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Industrial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Tropical</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Space-age</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a:solidFill>
                            <a:schemeClr val="tx1"/>
                          </a:solidFill>
                          <a:effectLst/>
                          <a:latin typeface="+mn-lt"/>
                          <a:ea typeface="+mn-ea"/>
                          <a:cs typeface="+mn-cs"/>
                        </a:rPr>
                        <a:t>Art Deco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On a mountain peak</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 a desert oasis</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Inside a volcano</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On a floating island</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 a bustling city</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 a snowy tundra</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On a pirate ship</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 a magical forest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On another planet</a:t>
                      </a:r>
                    </a:p>
                    <a:p>
                      <a:pPr marL="152400" marR="0" lvl="0" indent="-152400" algn="l" defTabSz="932742" rtl="0" eaLnBrk="1" latinLnBrk="0" hangingPunct="1">
                        <a:spcAft>
                          <a:spcPts val="200"/>
                        </a:spcAft>
                        <a:buSzPct val="100000"/>
                        <a:buFont typeface="Arial" panose="020B0604020202020204" pitchFamily="34" charset="0"/>
                        <a:buChar char="•"/>
                        <a:tabLst>
                          <a:tab pos="457200" algn="l"/>
                          <a:tab pos="1079500" algn="l"/>
                        </a:tabLst>
                      </a:pPr>
                      <a:r>
                        <a:rPr lang="en-US" sz="1200" kern="1200" dirty="0">
                          <a:solidFill>
                            <a:schemeClr val="tx1"/>
                          </a:solidFill>
                          <a:effectLst/>
                          <a:latin typeface="+mn-lt"/>
                          <a:ea typeface="+mn-ea"/>
                          <a:cs typeface="+mn-cs"/>
                        </a:rPr>
                        <a:t>In a hidden cave</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pic>
        <p:nvPicPr>
          <p:cNvPr id="32" name="Picture 31">
            <a:extLst>
              <a:ext uri="{FF2B5EF4-FFF2-40B4-BE49-F238E27FC236}">
                <a16:creationId xmlns:a16="http://schemas.microsoft.com/office/drawing/2014/main" id="{E5252D84-3F14-7E7C-1B48-FFC66504884C}"/>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2" name="Freeform: Shape 21">
            <a:extLst>
              <a:ext uri="{FF2B5EF4-FFF2-40B4-BE49-F238E27FC236}">
                <a16:creationId xmlns:a16="http://schemas.microsoft.com/office/drawing/2014/main" id="{34EAA4AD-0354-ED5E-DE98-754D0F34B5CD}"/>
              </a:ext>
              <a:ext uri="{C183D7F6-B498-43B3-948B-1728B52AA6E4}">
                <adec:decorative xmlns:adec="http://schemas.microsoft.com/office/drawing/2017/decorative" val="1"/>
              </a:ext>
            </a:extLst>
          </p:cNvPr>
          <p:cNvSpPr>
            <a:spLocks/>
          </p:cNvSpPr>
          <p:nvPr/>
        </p:nvSpPr>
        <p:spPr bwMode="auto">
          <a:xfrm>
            <a:off x="1032379" y="1492304"/>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grpSp>
        <p:nvGrpSpPr>
          <p:cNvPr id="23" name="Group 22">
            <a:extLst>
              <a:ext uri="{FF2B5EF4-FFF2-40B4-BE49-F238E27FC236}">
                <a16:creationId xmlns:a16="http://schemas.microsoft.com/office/drawing/2014/main" id="{147F4A5C-7B78-12A9-A5E1-BEED9195BA6E}"/>
              </a:ext>
              <a:ext uri="{C183D7F6-B498-43B3-948B-1728B52AA6E4}">
                <adec:decorative xmlns:adec="http://schemas.microsoft.com/office/drawing/2017/decorative" val="1"/>
              </a:ext>
            </a:extLst>
          </p:cNvPr>
          <p:cNvGrpSpPr>
            <a:grpSpLocks/>
          </p:cNvGrpSpPr>
          <p:nvPr/>
        </p:nvGrpSpPr>
        <p:grpSpPr>
          <a:xfrm>
            <a:off x="786379" y="1759662"/>
            <a:ext cx="736979" cy="731926"/>
            <a:chOff x="547424" y="4293480"/>
            <a:chExt cx="640026" cy="657416"/>
          </a:xfrm>
        </p:grpSpPr>
        <p:grpSp>
          <p:nvGrpSpPr>
            <p:cNvPr id="24" name="Group 23">
              <a:extLst>
                <a:ext uri="{FF2B5EF4-FFF2-40B4-BE49-F238E27FC236}">
                  <a16:creationId xmlns:a16="http://schemas.microsoft.com/office/drawing/2014/main" id="{AF04172F-6BD3-86CE-56FB-F515CCF923CF}"/>
                </a:ext>
              </a:extLst>
            </p:cNvPr>
            <p:cNvGrpSpPr/>
            <p:nvPr/>
          </p:nvGrpSpPr>
          <p:grpSpPr>
            <a:xfrm>
              <a:off x="547424" y="4293480"/>
              <a:ext cx="640026" cy="657416"/>
              <a:chOff x="987658" y="5065483"/>
              <a:chExt cx="1169054" cy="1200820"/>
            </a:xfrm>
          </p:grpSpPr>
          <p:grpSp>
            <p:nvGrpSpPr>
              <p:cNvPr id="26" name="Group 25">
                <a:extLst>
                  <a:ext uri="{FF2B5EF4-FFF2-40B4-BE49-F238E27FC236}">
                    <a16:creationId xmlns:a16="http://schemas.microsoft.com/office/drawing/2014/main" id="{D589EC02-4EF5-8DF6-BF3F-CDC138F417F9}"/>
                  </a:ext>
                </a:extLst>
              </p:cNvPr>
              <p:cNvGrpSpPr/>
              <p:nvPr/>
            </p:nvGrpSpPr>
            <p:grpSpPr>
              <a:xfrm>
                <a:off x="987658" y="5065483"/>
                <a:ext cx="1169054" cy="1200820"/>
                <a:chOff x="6349393" y="1711575"/>
                <a:chExt cx="5590022" cy="5674618"/>
              </a:xfrm>
            </p:grpSpPr>
            <p:sp>
              <p:nvSpPr>
                <p:cNvPr id="29" name="Rounded Rectangle 3_1">
                  <a:extLst>
                    <a:ext uri="{FF2B5EF4-FFF2-40B4-BE49-F238E27FC236}">
                      <a16:creationId xmlns:a16="http://schemas.microsoft.com/office/drawing/2014/main" id="{19E0ECCD-813D-07EF-9697-AECDFD027A1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3_1">
                  <a:extLst>
                    <a:ext uri="{FF2B5EF4-FFF2-40B4-BE49-F238E27FC236}">
                      <a16:creationId xmlns:a16="http://schemas.microsoft.com/office/drawing/2014/main" id="{F2507F9B-EFE8-1DEC-3526-776AC99FAE7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7" name="Rounded Rectangle 3_1">
                <a:extLst>
                  <a:ext uri="{FF2B5EF4-FFF2-40B4-BE49-F238E27FC236}">
                    <a16:creationId xmlns:a16="http://schemas.microsoft.com/office/drawing/2014/main" id="{949F987B-753D-B0F9-E829-3F3535BDB6B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8" name="Rounded Rectangle 24_1">
                <a:extLst>
                  <a:ext uri="{FF2B5EF4-FFF2-40B4-BE49-F238E27FC236}">
                    <a16:creationId xmlns:a16="http://schemas.microsoft.com/office/drawing/2014/main" id="{1D83D8A7-AB90-A945-F34C-EA9419E0DCD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1E34A4DD-799D-2B68-CAC6-CEA4AA100059}"/>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35" name="people_11">
            <a:extLst>
              <a:ext uri="{FF2B5EF4-FFF2-40B4-BE49-F238E27FC236}">
                <a16:creationId xmlns:a16="http://schemas.microsoft.com/office/drawing/2014/main" id="{B230502D-0184-4983-82E7-830B7484E891}"/>
              </a:ext>
              <a:ext uri="{C183D7F6-B498-43B3-948B-1728B52AA6E4}">
                <adec:decorative xmlns:adec="http://schemas.microsoft.com/office/drawing/2017/decorative" val="1"/>
              </a:ext>
            </a:extLst>
          </p:cNvPr>
          <p:cNvSpPr>
            <a:spLocks noChangeAspect="1" noEditPoints="1"/>
          </p:cNvSpPr>
          <p:nvPr/>
        </p:nvSpPr>
        <p:spPr bwMode="auto">
          <a:xfrm>
            <a:off x="1000748" y="1977621"/>
            <a:ext cx="308240" cy="296008"/>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r>
              <a:rPr lang="en-US" sz="1800" kern="0">
                <a:solidFill>
                  <a:srgbClr val="000000"/>
                </a:solidFill>
                <a:latin typeface="Segoe UI"/>
              </a:rPr>
              <a:t> </a:t>
            </a:r>
          </a:p>
        </p:txBody>
      </p:sp>
      <p:sp>
        <p:nvSpPr>
          <p:cNvPr id="3" name="TextBox 2">
            <a:extLst>
              <a:ext uri="{FF2B5EF4-FFF2-40B4-BE49-F238E27FC236}">
                <a16:creationId xmlns:a16="http://schemas.microsoft.com/office/drawing/2014/main" id="{BE11568D-FFE6-4223-712B-E56739924B38}"/>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336455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Connector 50">
            <a:extLst>
              <a:ext uri="{FF2B5EF4-FFF2-40B4-BE49-F238E27FC236}">
                <a16:creationId xmlns:a16="http://schemas.microsoft.com/office/drawing/2014/main" id="{BE532ACD-179B-920B-3E2F-50F7AD20CE95}"/>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95CC8C2-E315-4D55-D458-F23CFF8C12CF}"/>
              </a:ex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en-US">
                <a:ea typeface="+mj-ea"/>
                <a:cs typeface="+mj-cs"/>
              </a:rPr>
              <a:t>Unit 3: Create your hero image</a:t>
            </a:r>
          </a:p>
        </p:txBody>
      </p:sp>
      <p:pic>
        <p:nvPicPr>
          <p:cNvPr id="13" name="Picture 12">
            <a:extLst>
              <a:ext uri="{FF2B5EF4-FFF2-40B4-BE49-F238E27FC236}">
                <a16:creationId xmlns:a16="http://schemas.microsoft.com/office/drawing/2014/main" id="{0B1B0D0B-B9F4-27BD-D151-3BFB79FE48D9}"/>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4" name="Rounded Rectangle 24_1">
            <a:extLst>
              <a:ext uri="{FF2B5EF4-FFF2-40B4-BE49-F238E27FC236}">
                <a16:creationId xmlns:a16="http://schemas.microsoft.com/office/drawing/2014/main" id="{00415E18-B9A2-A11D-E211-ED89471D3A90}"/>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5" name="Freeform: Shape 14">
            <a:extLst>
              <a:ext uri="{FF2B5EF4-FFF2-40B4-BE49-F238E27FC236}">
                <a16:creationId xmlns:a16="http://schemas.microsoft.com/office/drawing/2014/main" id="{8A1EC9C0-47D1-8990-D2DA-34232AE46950}"/>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50" name="TextBox 49">
            <a:extLst>
              <a:ext uri="{FF2B5EF4-FFF2-40B4-BE49-F238E27FC236}">
                <a16:creationId xmlns:a16="http://schemas.microsoft.com/office/drawing/2014/main" id="{C3911D3B-101A-D50F-91EF-0F02AD7EB77A}"/>
              </a:ext>
            </a:extLst>
          </p:cNvPr>
          <p:cNvSpPr txBox="1">
            <a:spLocks/>
          </p:cNvSpPr>
          <p:nvPr/>
        </p:nvSpPr>
        <p:spPr>
          <a:xfrm>
            <a:off x="768863" y="2378710"/>
            <a:ext cx="5862816" cy="1107996"/>
          </a:xfrm>
          <a:prstGeom prst="rect">
            <a:avLst/>
          </a:prstGeom>
          <a:noFill/>
        </p:spPr>
        <p:txBody>
          <a:bodyPr wrap="square" lIns="0" tIns="0" rIns="0" bIns="0">
            <a:spAutoFit/>
          </a:bodyPr>
          <a:lstStyle/>
          <a:p>
            <a:pPr defTabSz="932742">
              <a:spcAft>
                <a:spcPts val="1200"/>
              </a:spcAft>
            </a:pPr>
            <a:r>
              <a:rPr lang="en-US" sz="1800">
                <a:ln w="3175">
                  <a:noFill/>
                </a:ln>
                <a:gradFill flip="none" rotWithShape="1">
                  <a:gsLst>
                    <a:gs pos="0">
                      <a:schemeClr val="accent1"/>
                    </a:gs>
                    <a:gs pos="100000">
                      <a:schemeClr val="accent2"/>
                    </a:gs>
                  </a:gsLst>
                  <a:lin ang="10800000" scaled="1"/>
                  <a:tileRect/>
                </a:gradFill>
                <a:latin typeface="+mj-lt"/>
                <a:ea typeface="+mj-ea"/>
                <a:cs typeface="+mj-cs"/>
              </a:rPr>
              <a:t>In this exercise we are going to take the detailed description you just created for your dream destination and turn it into a visual representation. Follow the steps in Unit 3 for creating your image</a:t>
            </a:r>
          </a:p>
        </p:txBody>
      </p:sp>
      <p:pic>
        <p:nvPicPr>
          <p:cNvPr id="6" name="Picture 5">
            <a:extLst>
              <a:ext uri="{FF2B5EF4-FFF2-40B4-BE49-F238E27FC236}">
                <a16:creationId xmlns:a16="http://schemas.microsoft.com/office/drawing/2014/main" id="{F0BAFDEC-C802-7100-DD28-F0789FDBEB2A}"/>
              </a:ext>
              <a:ext uri="{C183D7F6-B498-43B3-948B-1728B52AA6E4}">
                <adec:decorative xmlns:adec="http://schemas.microsoft.com/office/drawing/2017/decorative" val="1"/>
              </a:ext>
            </a:extLst>
          </p:cNvPr>
          <p:cNvPicPr>
            <a:picLocks/>
          </p:cNvPicPr>
          <p:nvPr/>
        </p:nvPicPr>
        <p:blipFill rotWithShape="1">
          <a:blip r:embed="rId4"/>
          <a:srcRect t="2192" b="2192"/>
          <a:stretch/>
        </p:blipFill>
        <p:spPr>
          <a:xfrm>
            <a:off x="7147560" y="1360868"/>
            <a:ext cx="4876800" cy="4740530"/>
          </a:xfrm>
          <a:prstGeom prst="roundRect">
            <a:avLst>
              <a:gd name="adj" fmla="val 2013"/>
            </a:avLst>
          </a:prstGeom>
          <a:solidFill>
            <a:srgbClr val="FCEDE1"/>
          </a:solidFill>
        </p:spPr>
      </p:pic>
      <p:sp>
        <p:nvSpPr>
          <p:cNvPr id="52" name="Freeform: Shape 51">
            <a:extLst>
              <a:ext uri="{FF2B5EF4-FFF2-40B4-BE49-F238E27FC236}">
                <a16:creationId xmlns:a16="http://schemas.microsoft.com/office/drawing/2014/main" id="{61439458-7F87-E547-36A9-A369ED1D8BC1}"/>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65" name="Picture 64">
            <a:extLst>
              <a:ext uri="{FF2B5EF4-FFF2-40B4-BE49-F238E27FC236}">
                <a16:creationId xmlns:a16="http://schemas.microsoft.com/office/drawing/2014/main" id="{F4248829-906E-7990-785C-7ED81763460E}"/>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68" name="Rectangle: Rounded Corners 67">
            <a:extLst>
              <a:ext uri="{FF2B5EF4-FFF2-40B4-BE49-F238E27FC236}">
                <a16:creationId xmlns:a16="http://schemas.microsoft.com/office/drawing/2014/main" id="{EFE8D490-6217-7773-8059-0F735BEE6A0B}"/>
              </a:ext>
              <a:ext uri="{C183D7F6-B498-43B3-948B-1728B52AA6E4}">
                <adec:decorative xmlns:adec="http://schemas.microsoft.com/office/drawing/2017/decorative" val="1"/>
              </a:ext>
            </a:extLst>
          </p:cNvPr>
          <p:cNvSpPr>
            <a:spLocks/>
          </p:cNvSpPr>
          <p:nvPr/>
        </p:nvSpPr>
        <p:spPr bwMode="auto">
          <a:xfrm>
            <a:off x="740664" y="3672905"/>
            <a:ext cx="5919216" cy="242380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7" name="TextBox 66">
            <a:extLst>
              <a:ext uri="{FF2B5EF4-FFF2-40B4-BE49-F238E27FC236}">
                <a16:creationId xmlns:a16="http://schemas.microsoft.com/office/drawing/2014/main" id="{A39D40BB-DD38-32F2-6C04-A0C2225B6605}"/>
              </a:ext>
            </a:extLst>
          </p:cNvPr>
          <p:cNvSpPr txBox="1">
            <a:spLocks/>
          </p:cNvSpPr>
          <p:nvPr/>
        </p:nvSpPr>
        <p:spPr>
          <a:xfrm>
            <a:off x="885825" y="3776812"/>
            <a:ext cx="5578475" cy="2215991"/>
          </a:xfrm>
          <a:prstGeom prst="rect">
            <a:avLst/>
          </a:prstGeom>
          <a:noFill/>
        </p:spPr>
        <p:txBody>
          <a:bodyPr wrap="square" lIns="0" tIns="0" rIns="0" bIns="0">
            <a:spAutoFit/>
          </a:bodyPr>
          <a:lstStyle/>
          <a:p>
            <a:pPr>
              <a:spcAft>
                <a:spcPts val="600"/>
              </a:spcAft>
            </a:pPr>
            <a:r>
              <a:rPr lang="en-US" sz="1800">
                <a:latin typeface="+mj-lt"/>
                <a:ea typeface="+mj-ea"/>
                <a:cs typeface="+mj-cs"/>
              </a:rPr>
              <a:t>Steps:</a:t>
            </a:r>
          </a:p>
          <a:p>
            <a:pPr marL="412750" indent="-279400" algn="l">
              <a:spcAft>
                <a:spcPts val="1000"/>
              </a:spcAft>
              <a:buFont typeface="+mj-lt"/>
              <a:buAutoNum type="arabicPeriod"/>
            </a:pPr>
            <a:r>
              <a:rPr lang="en-US" sz="1600" i="0">
                <a:effectLst/>
              </a:rPr>
              <a:t>Copy the sample prompt from Microsoft Learn</a:t>
            </a:r>
          </a:p>
          <a:p>
            <a:pPr marL="412750" indent="-279400" algn="l">
              <a:spcAft>
                <a:spcPts val="1000"/>
              </a:spcAft>
              <a:buFont typeface="+mj-lt"/>
              <a:buAutoNum type="arabicPeriod"/>
            </a:pPr>
            <a:r>
              <a:rPr lang="en-US" sz="1600" i="0">
                <a:effectLst/>
              </a:rPr>
              <a:t>Paste the prompt into the chat</a:t>
            </a:r>
          </a:p>
          <a:p>
            <a:pPr marL="412750" indent="-279400" algn="l">
              <a:spcAft>
                <a:spcPts val="1000"/>
              </a:spcAft>
              <a:buFont typeface="+mj-lt"/>
              <a:buAutoNum type="arabicPeriod"/>
            </a:pPr>
            <a:r>
              <a:rPr lang="en-US" sz="1600" i="0">
                <a:effectLst/>
              </a:rPr>
              <a:t>Prompt Copilot to make changes to your image until you’re happy with the result</a:t>
            </a:r>
          </a:p>
          <a:p>
            <a:pPr marL="412750" indent="-279400" algn="l">
              <a:spcAft>
                <a:spcPts val="1000"/>
              </a:spcAft>
              <a:buFont typeface="+mj-lt"/>
              <a:buAutoNum type="arabicPeriod"/>
            </a:pPr>
            <a:r>
              <a:rPr lang="en-US" sz="1600" i="0">
                <a:effectLst/>
              </a:rPr>
              <a:t>Download the image and paste it into your Power</a:t>
            </a:r>
            <a:r>
              <a:rPr lang="en-US" sz="1600"/>
              <a:t>Point</a:t>
            </a:r>
            <a:r>
              <a:rPr lang="en-US" sz="1600" i="0">
                <a:effectLst/>
              </a:rPr>
              <a:t> slide titled Hero Image</a:t>
            </a:r>
            <a:endParaRPr lang="en-US" sz="1600"/>
          </a:p>
        </p:txBody>
      </p:sp>
      <p:grpSp>
        <p:nvGrpSpPr>
          <p:cNvPr id="54" name="Group 53">
            <a:extLst>
              <a:ext uri="{FF2B5EF4-FFF2-40B4-BE49-F238E27FC236}">
                <a16:creationId xmlns:a16="http://schemas.microsoft.com/office/drawing/2014/main" id="{9A3EBDC6-5E6F-442A-0939-5094D185F91F}"/>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56" name="Group 55">
              <a:extLst>
                <a:ext uri="{FF2B5EF4-FFF2-40B4-BE49-F238E27FC236}">
                  <a16:creationId xmlns:a16="http://schemas.microsoft.com/office/drawing/2014/main" id="{A70FE1B9-C2C7-C715-24CE-706F26C6709C}"/>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6C0019F5-53F2-F07C-90A5-7D4AE857DDA3}"/>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020C38B5-F5F0-12E7-C482-08845BCFC80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98EEC9DE-3DFF-8B31-FC77-AF0D189A732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599DD16D-E7F6-E3C9-AD40-D574CEDDF74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D9028DDC-8855-CBB6-4C94-82DAF6834AF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D56E00B9-445F-4413-BCD3-FDD1FA07810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69" name="CRMArticles_EFF5">
            <a:extLst>
              <a:ext uri="{FF2B5EF4-FFF2-40B4-BE49-F238E27FC236}">
                <a16:creationId xmlns:a16="http://schemas.microsoft.com/office/drawing/2014/main" id="{BCB18762-1389-EC57-55F9-3FECBE7BEA95}"/>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6A55881B-0A7A-C9BC-F0C2-01346AD745DB}"/>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157215589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F38D3A-2E89-FDB6-4C65-2DEB04A24702}"/>
              </a:ext>
            </a:extLst>
          </p:cNvPr>
          <p:cNvSpPr>
            <a:spLocks noGrp="1"/>
          </p:cNvSpPr>
          <p:nvPr>
            <p:ph type="title"/>
          </p:nvPr>
        </p:nvSpPr>
        <p:spPr>
          <a:xfrm>
            <a:off x="585216" y="3088623"/>
            <a:ext cx="4772847" cy="443198"/>
          </a:xfrm>
        </p:spPr>
        <p:txBody>
          <a:bodyPr/>
          <a:lstStyle/>
          <a:p>
            <a:r>
              <a:rPr lang="en-US"/>
              <a:t>Work on your own</a:t>
            </a:r>
          </a:p>
        </p:txBody>
      </p:sp>
      <p:sp>
        <p:nvSpPr>
          <p:cNvPr id="6" name="Text Placeholder 5">
            <a:extLst>
              <a:ext uri="{FF2B5EF4-FFF2-40B4-BE49-F238E27FC236}">
                <a16:creationId xmlns:a16="http://schemas.microsoft.com/office/drawing/2014/main" id="{96EEAE86-733A-3097-37E0-44B4AAB6A218}"/>
              </a:ext>
            </a:extLst>
          </p:cNvPr>
          <p:cNvSpPr>
            <a:spLocks noGrp="1"/>
          </p:cNvSpPr>
          <p:nvPr>
            <p:ph type="body" sz="quarter" idx="12"/>
          </p:nvPr>
        </p:nvSpPr>
        <p:spPr>
          <a:xfrm>
            <a:off x="585216" y="3977319"/>
            <a:ext cx="4772847" cy="307777"/>
          </a:xfrm>
        </p:spPr>
        <p:txBody>
          <a:bodyPr/>
          <a:lstStyle/>
          <a:p>
            <a:r>
              <a:rPr lang="en-US">
                <a:latin typeface="+mj-lt"/>
              </a:rPr>
              <a:t>15 Minutes</a:t>
            </a:r>
          </a:p>
        </p:txBody>
      </p:sp>
      <p:sp>
        <p:nvSpPr>
          <p:cNvPr id="2" name="TextBox 1">
            <a:extLst>
              <a:ext uri="{FF2B5EF4-FFF2-40B4-BE49-F238E27FC236}">
                <a16:creationId xmlns:a16="http://schemas.microsoft.com/office/drawing/2014/main" id="{7AEF19C0-0563-A438-E8BD-3AEAB413E33C}"/>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29939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36EA6-6131-3E49-8A42-C498178DD5B7}"/>
              </a:ext>
            </a:extLst>
          </p:cNvPr>
          <p:cNvSpPr>
            <a:spLocks noGrp="1"/>
          </p:cNvSpPr>
          <p:nvPr>
            <p:ph type="title"/>
          </p:nvPr>
        </p:nvSpPr>
        <p:spPr>
          <a:xfrm>
            <a:off x="585216" y="3088623"/>
            <a:ext cx="4772847" cy="443198"/>
          </a:xfrm>
        </p:spPr>
        <p:txBody>
          <a:bodyPr/>
          <a:lstStyle/>
          <a:p>
            <a:r>
              <a:rPr lang="en-US"/>
              <a:t>Share out</a:t>
            </a:r>
          </a:p>
        </p:txBody>
      </p:sp>
      <p:sp>
        <p:nvSpPr>
          <p:cNvPr id="3" name="Text Placeholder 2">
            <a:extLst>
              <a:ext uri="{FF2B5EF4-FFF2-40B4-BE49-F238E27FC236}">
                <a16:creationId xmlns:a16="http://schemas.microsoft.com/office/drawing/2014/main" id="{9F32CC1E-FC86-22D4-5EA4-773A00584803}"/>
              </a:ext>
            </a:extLst>
          </p:cNvPr>
          <p:cNvSpPr>
            <a:spLocks noGrp="1"/>
          </p:cNvSpPr>
          <p:nvPr>
            <p:ph type="body" sz="quarter" idx="12"/>
          </p:nvPr>
        </p:nvSpPr>
        <p:spPr>
          <a:xfrm>
            <a:off x="585216" y="3977319"/>
            <a:ext cx="4772847" cy="307777"/>
          </a:xfrm>
        </p:spPr>
        <p:txBody>
          <a:bodyPr/>
          <a:lstStyle/>
          <a:p>
            <a:r>
              <a:rPr lang="en-US">
                <a:latin typeface="+mj-lt"/>
              </a:rPr>
              <a:t>5 Minutes</a:t>
            </a:r>
          </a:p>
        </p:txBody>
      </p:sp>
      <p:sp>
        <p:nvSpPr>
          <p:cNvPr id="4" name="TextBox 3">
            <a:extLst>
              <a:ext uri="{FF2B5EF4-FFF2-40B4-BE49-F238E27FC236}">
                <a16:creationId xmlns:a16="http://schemas.microsoft.com/office/drawing/2014/main" id="{EA20AAC1-4EDA-EE7A-2AD9-C4D972D46F9F}"/>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4191847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963" y="2979777"/>
            <a:ext cx="5253037" cy="553998"/>
          </a:xfrm>
        </p:spPr>
        <p:txBody>
          <a:bodyPr/>
          <a:lstStyle/>
          <a:p>
            <a:pPr>
              <a:spcAft>
                <a:spcPts val="600"/>
              </a:spcAft>
            </a:pPr>
            <a:r>
              <a:rPr lang="en-US">
                <a:cs typeface="Segoe UI"/>
              </a:rPr>
              <a:t>Microsoft</a:t>
            </a:r>
          </a:p>
        </p:txBody>
      </p:sp>
      <p:sp>
        <p:nvSpPr>
          <p:cNvPr id="9" name="TextBox 8">
            <a:extLst>
              <a:ext uri="{FF2B5EF4-FFF2-40B4-BE49-F238E27FC236}">
                <a16:creationId xmlns:a16="http://schemas.microsoft.com/office/drawing/2014/main" id="{0190DCB3-48BC-790D-16F8-3D30E5D7D8C5}"/>
              </a:ext>
            </a:extLst>
          </p:cNvPr>
          <p:cNvSpPr txBox="1"/>
          <p:nvPr/>
        </p:nvSpPr>
        <p:spPr>
          <a:xfrm>
            <a:off x="588963" y="4051889"/>
            <a:ext cx="5253037" cy="553998"/>
          </a:xfrm>
          <a:prstGeom prst="rect">
            <a:avLst/>
          </a:prstGeom>
          <a:noFill/>
        </p:spPr>
        <p:txBody>
          <a:bodyPr wrap="square" lIns="0" tIns="0" rIns="0" bIns="0">
            <a:spAutoFit/>
          </a:bodyPr>
          <a:lstStyle/>
          <a:p>
            <a:pPr defTabSz="932742">
              <a:spcBef>
                <a:spcPct val="0"/>
              </a:spcBef>
              <a:spcAft>
                <a:spcPts val="600"/>
              </a:spcAft>
            </a:pPr>
            <a:r>
              <a:rPr lang="en-US" sz="3600" spc="-50">
                <a:ln w="3175">
                  <a:noFill/>
                </a:ln>
                <a:latin typeface="+mj-lt"/>
                <a:cs typeface="Segoe UI" pitchFamily="34" charset="0"/>
              </a:rPr>
              <a:t>Explore AI</a:t>
            </a:r>
          </a:p>
        </p:txBody>
      </p:sp>
      <p:sp>
        <p:nvSpPr>
          <p:cNvPr id="3" name="TextBox 2">
            <a:extLst>
              <a:ext uri="{FF2B5EF4-FFF2-40B4-BE49-F238E27FC236}">
                <a16:creationId xmlns:a16="http://schemas.microsoft.com/office/drawing/2014/main" id="{14DBE038-664B-BD8E-E2FC-FADA2326F2A3}"/>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7FB48-6CDE-9932-00B0-BAB8C5EB5AC7}"/>
              </a:ext>
            </a:extLst>
          </p:cNvPr>
          <p:cNvSpPr>
            <a:spLocks noGrp="1"/>
          </p:cNvSpPr>
          <p:nvPr>
            <p:ph type="title"/>
          </p:nvPr>
        </p:nvSpPr>
        <p:spPr>
          <a:xfrm>
            <a:off x="588263" y="457200"/>
            <a:ext cx="11018520" cy="492443"/>
          </a:xfrm>
        </p:spPr>
        <p:txBody>
          <a:bodyPr/>
          <a:lstStyle/>
          <a:p>
            <a:r>
              <a:rPr lang="en-US">
                <a:ea typeface="+mj-ea"/>
                <a:cs typeface="+mj-cs"/>
              </a:rPr>
              <a:t>Unit 4: Make a Grand Entrance</a:t>
            </a:r>
          </a:p>
        </p:txBody>
      </p:sp>
      <p:cxnSp>
        <p:nvCxnSpPr>
          <p:cNvPr id="7" name="Straight Connector 6">
            <a:extLst>
              <a:ext uri="{FF2B5EF4-FFF2-40B4-BE49-F238E27FC236}">
                <a16:creationId xmlns:a16="http://schemas.microsoft.com/office/drawing/2014/main" id="{1C4950B9-DC6D-D165-4AA6-A44114DBD3B7}"/>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0B68B7B4-A820-0B5B-FCF3-D4276573ECAD}"/>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B71BF310-0DDA-1F84-6D2D-AFB2B10F19EF}"/>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7E4428C0-4AD9-8B29-37D9-8B4A7F99C2F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6" name="Picture 5">
            <a:extLst>
              <a:ext uri="{FF2B5EF4-FFF2-40B4-BE49-F238E27FC236}">
                <a16:creationId xmlns:a16="http://schemas.microsoft.com/office/drawing/2014/main" id="{AC8527EB-C915-ADB3-7CBD-AD2462433EC7}"/>
              </a:ext>
              <a:ext uri="{C183D7F6-B498-43B3-948B-1728B52AA6E4}">
                <adec:decorative xmlns:adec="http://schemas.microsoft.com/office/drawing/2017/decorative" val="1"/>
              </a:ext>
            </a:extLst>
          </p:cNvPr>
          <p:cNvPicPr>
            <a:picLocks/>
          </p:cNvPicPr>
          <p:nvPr/>
        </p:nvPicPr>
        <p:blipFill rotWithShape="1">
          <a:blip r:embed="rId3"/>
          <a:srcRect t="1397" b="1397"/>
          <a:stretch/>
        </p:blipFill>
        <p:spPr>
          <a:xfrm>
            <a:off x="7147560" y="1360868"/>
            <a:ext cx="4876800" cy="4740530"/>
          </a:xfrm>
          <a:prstGeom prst="roundRect">
            <a:avLst>
              <a:gd name="adj" fmla="val 2013"/>
            </a:avLst>
          </a:prstGeom>
          <a:solidFill>
            <a:srgbClr val="FCEDE1"/>
          </a:solidFill>
        </p:spPr>
      </p:pic>
      <p:sp>
        <p:nvSpPr>
          <p:cNvPr id="13" name="Freeform: Shape 12">
            <a:extLst>
              <a:ext uri="{FF2B5EF4-FFF2-40B4-BE49-F238E27FC236}">
                <a16:creationId xmlns:a16="http://schemas.microsoft.com/office/drawing/2014/main" id="{9907DFE8-CB61-04C7-E87C-DF80E55BEC3A}"/>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4" name="Picture 13">
            <a:extLst>
              <a:ext uri="{FF2B5EF4-FFF2-40B4-BE49-F238E27FC236}">
                <a16:creationId xmlns:a16="http://schemas.microsoft.com/office/drawing/2014/main" id="{199130EA-410A-C784-F45A-66AF8FC84D30}"/>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5" name="Rectangle: Rounded Corners 14">
            <a:extLst>
              <a:ext uri="{FF2B5EF4-FFF2-40B4-BE49-F238E27FC236}">
                <a16:creationId xmlns:a16="http://schemas.microsoft.com/office/drawing/2014/main" id="{3883AFB9-8C94-5E3C-BAAC-F132BD1959B1}"/>
              </a:ext>
              <a:ext uri="{C183D7F6-B498-43B3-948B-1728B52AA6E4}">
                <adec:decorative xmlns:adec="http://schemas.microsoft.com/office/drawing/2017/decorative" val="1"/>
              </a:ext>
            </a:extLst>
          </p:cNvPr>
          <p:cNvSpPr>
            <a:spLocks/>
          </p:cNvSpPr>
          <p:nvPr/>
        </p:nvSpPr>
        <p:spPr bwMode="auto">
          <a:xfrm>
            <a:off x="740664" y="3778250"/>
            <a:ext cx="5919216" cy="2318460"/>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2D6C4908-D99F-56EE-A4F8-AD7AA206979E}"/>
              </a:ext>
              <a:ext uri="{C183D7F6-B498-43B3-948B-1728B52AA6E4}">
                <adec:decorative xmlns:adec="http://schemas.microsoft.com/office/drawing/2017/decorative" val="0"/>
              </a:ext>
            </a:extLst>
          </p:cNvPr>
          <p:cNvSpPr txBox="1">
            <a:spLocks/>
          </p:cNvSpPr>
          <p:nvPr/>
        </p:nvSpPr>
        <p:spPr>
          <a:xfrm>
            <a:off x="768863" y="2342725"/>
            <a:ext cx="5862816" cy="492443"/>
          </a:xfrm>
          <a:prstGeom prst="rect">
            <a:avLst/>
          </a:prstGeom>
          <a:noFill/>
        </p:spPr>
        <p:txBody>
          <a:bodyPr wrap="square" lIns="0" tIns="0" rIns="0" bIns="0">
            <a:spAutoFit/>
          </a:bodyPr>
          <a:lstStyle/>
          <a:p>
            <a:pPr defTabSz="932742">
              <a:spcAft>
                <a:spcPts val="1200"/>
              </a:spcAft>
            </a:pPr>
            <a:r>
              <a:rPr lang="en-US" sz="1600">
                <a:ln w="3175">
                  <a:noFill/>
                </a:ln>
                <a:gradFill flip="none" rotWithShape="1">
                  <a:gsLst>
                    <a:gs pos="0">
                      <a:schemeClr val="accent1"/>
                    </a:gs>
                    <a:gs pos="100000">
                      <a:schemeClr val="accent2"/>
                    </a:gs>
                  </a:gsLst>
                  <a:lin ang="10800000" scaled="1"/>
                  <a:tileRect/>
                </a:gradFill>
                <a:latin typeface="+mj-lt"/>
                <a:ea typeface="+mj-ea"/>
                <a:cs typeface="+mj-cs"/>
              </a:rPr>
              <a:t>In this exercise we are going to design an image and description for your entrance to your dream destination</a:t>
            </a:r>
          </a:p>
        </p:txBody>
      </p:sp>
      <p:sp>
        <p:nvSpPr>
          <p:cNvPr id="33" name="TextBox 32">
            <a:extLst>
              <a:ext uri="{FF2B5EF4-FFF2-40B4-BE49-F238E27FC236}">
                <a16:creationId xmlns:a16="http://schemas.microsoft.com/office/drawing/2014/main" id="{DECDFF2A-553C-3366-C8DF-038E36BA42F7}"/>
              </a:ext>
              <a:ext uri="{C183D7F6-B498-43B3-948B-1728B52AA6E4}">
                <adec:decorative xmlns:adec="http://schemas.microsoft.com/office/drawing/2017/decorative" val="0"/>
              </a:ext>
            </a:extLst>
          </p:cNvPr>
          <p:cNvSpPr txBox="1">
            <a:spLocks/>
          </p:cNvSpPr>
          <p:nvPr/>
        </p:nvSpPr>
        <p:spPr>
          <a:xfrm>
            <a:off x="768863" y="3135594"/>
            <a:ext cx="5862816" cy="492443"/>
          </a:xfrm>
          <a:prstGeom prst="rect">
            <a:avLst/>
          </a:prstGeom>
          <a:noFill/>
        </p:spPr>
        <p:txBody>
          <a:bodyPr wrap="square" lIns="0" tIns="0" rIns="0" bIns="0">
            <a:spAutoFit/>
          </a:bodyPr>
          <a:lstStyle/>
          <a:p>
            <a:pPr marL="0" indent="0">
              <a:buNone/>
            </a:pPr>
            <a:r>
              <a:rPr lang="en-US" sz="1600">
                <a:latin typeface="+mj-lt"/>
                <a:ea typeface="+mj-ea"/>
                <a:cs typeface="+mj-cs"/>
              </a:rPr>
              <a:t>Follow the steps in Unit 4, to make an epic entrance to your destination</a:t>
            </a:r>
          </a:p>
        </p:txBody>
      </p:sp>
      <p:sp>
        <p:nvSpPr>
          <p:cNvPr id="16" name="TextBox 15">
            <a:extLst>
              <a:ext uri="{FF2B5EF4-FFF2-40B4-BE49-F238E27FC236}">
                <a16:creationId xmlns:a16="http://schemas.microsoft.com/office/drawing/2014/main" id="{576A777D-59DC-7501-55E7-90B1024389EE}"/>
              </a:ext>
            </a:extLst>
          </p:cNvPr>
          <p:cNvSpPr txBox="1">
            <a:spLocks/>
          </p:cNvSpPr>
          <p:nvPr/>
        </p:nvSpPr>
        <p:spPr>
          <a:xfrm>
            <a:off x="885825" y="3891040"/>
            <a:ext cx="5628894" cy="2092881"/>
          </a:xfrm>
          <a:prstGeom prst="rect">
            <a:avLst/>
          </a:prstGeom>
          <a:noFill/>
        </p:spPr>
        <p:txBody>
          <a:bodyPr wrap="square" lIns="0" tIns="0" rIns="0" bIns="0">
            <a:spAutoFit/>
          </a:bodyPr>
          <a:lstStyle/>
          <a:p>
            <a:pPr marL="279400" indent="-279400" algn="l">
              <a:spcAft>
                <a:spcPts val="1200"/>
              </a:spcAft>
              <a:buFont typeface="+mj-lt"/>
              <a:buAutoNum type="arabicPeriod"/>
            </a:pPr>
            <a:r>
              <a:rPr lang="en-US" sz="1600" i="0">
                <a:effectLst/>
              </a:rPr>
              <a:t>Ideate with Copilot</a:t>
            </a:r>
          </a:p>
          <a:p>
            <a:pPr marL="279400" indent="-279400" algn="l">
              <a:spcAft>
                <a:spcPts val="1200"/>
              </a:spcAft>
              <a:buFont typeface="+mj-lt"/>
              <a:buAutoNum type="arabicPeriod"/>
            </a:pPr>
            <a:r>
              <a:rPr lang="en-US" sz="1600" i="0">
                <a:effectLst/>
              </a:rPr>
              <a:t>Expand on the idea</a:t>
            </a:r>
          </a:p>
          <a:p>
            <a:pPr marL="279400" indent="-279400" algn="l">
              <a:spcAft>
                <a:spcPts val="1200"/>
              </a:spcAft>
              <a:buFont typeface="+mj-lt"/>
              <a:buAutoNum type="arabicPeriod"/>
            </a:pPr>
            <a:r>
              <a:rPr lang="en-US" sz="1600" i="0">
                <a:effectLst/>
              </a:rPr>
              <a:t>Edit the description</a:t>
            </a:r>
          </a:p>
          <a:p>
            <a:pPr marL="279400" indent="-279400" algn="l">
              <a:spcAft>
                <a:spcPts val="1200"/>
              </a:spcAft>
              <a:buFont typeface="+mj-lt"/>
              <a:buAutoNum type="arabicPeriod"/>
            </a:pPr>
            <a:r>
              <a:rPr lang="en-US" sz="1600" i="0">
                <a:effectLst/>
              </a:rPr>
              <a:t>Create an image</a:t>
            </a:r>
          </a:p>
          <a:p>
            <a:pPr marL="279400" indent="-279400" algn="l">
              <a:spcAft>
                <a:spcPts val="1200"/>
              </a:spcAft>
              <a:buFont typeface="+mj-lt"/>
              <a:buAutoNum type="arabicPeriod"/>
            </a:pPr>
            <a:r>
              <a:rPr lang="en-US" sz="1600" i="0">
                <a:effectLst/>
              </a:rPr>
              <a:t>Download the image and paste it into your PowerPoint slide titled Grand Entrance</a:t>
            </a:r>
          </a:p>
        </p:txBody>
      </p:sp>
      <p:grpSp>
        <p:nvGrpSpPr>
          <p:cNvPr id="18" name="Group 17">
            <a:extLst>
              <a:ext uri="{FF2B5EF4-FFF2-40B4-BE49-F238E27FC236}">
                <a16:creationId xmlns:a16="http://schemas.microsoft.com/office/drawing/2014/main" id="{25FEDB4D-3D6E-E3AC-7BE7-E8C66FC84DA1}"/>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20" name="Group 19">
              <a:extLst>
                <a:ext uri="{FF2B5EF4-FFF2-40B4-BE49-F238E27FC236}">
                  <a16:creationId xmlns:a16="http://schemas.microsoft.com/office/drawing/2014/main" id="{2F127043-EC0F-AF60-4CCC-4618A1ABF876}"/>
                </a:ext>
              </a:extLst>
            </p:cNvPr>
            <p:cNvGrpSpPr/>
            <p:nvPr/>
          </p:nvGrpSpPr>
          <p:grpSpPr>
            <a:xfrm>
              <a:off x="987658" y="5065483"/>
              <a:ext cx="1169054" cy="1200820"/>
              <a:chOff x="6349393" y="1711575"/>
              <a:chExt cx="5590022" cy="5674618"/>
            </a:xfrm>
          </p:grpSpPr>
          <p:sp>
            <p:nvSpPr>
              <p:cNvPr id="23" name="Rounded Rectangle 3_1">
                <a:extLst>
                  <a:ext uri="{FF2B5EF4-FFF2-40B4-BE49-F238E27FC236}">
                    <a16:creationId xmlns:a16="http://schemas.microsoft.com/office/drawing/2014/main" id="{AD9A6D87-86A2-5795-6750-D0A26B4EE3E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4" name="Rounded Rectangle 3_1">
                <a:extLst>
                  <a:ext uri="{FF2B5EF4-FFF2-40B4-BE49-F238E27FC236}">
                    <a16:creationId xmlns:a16="http://schemas.microsoft.com/office/drawing/2014/main" id="{14B7909D-7B08-85E9-E85A-992C4363FC4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1" name="Rounded Rectangle 3_1">
              <a:extLst>
                <a:ext uri="{FF2B5EF4-FFF2-40B4-BE49-F238E27FC236}">
                  <a16:creationId xmlns:a16="http://schemas.microsoft.com/office/drawing/2014/main" id="{F88E3AB4-5425-EB28-5478-FABC22F5C125}"/>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2" name="Rounded Rectangle 24_1">
              <a:extLst>
                <a:ext uri="{FF2B5EF4-FFF2-40B4-BE49-F238E27FC236}">
                  <a16:creationId xmlns:a16="http://schemas.microsoft.com/office/drawing/2014/main" id="{A4184FC6-2E24-C657-5301-35B20C3F477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9" name="Oval 18">
            <a:extLst>
              <a:ext uri="{FF2B5EF4-FFF2-40B4-BE49-F238E27FC236}">
                <a16:creationId xmlns:a16="http://schemas.microsoft.com/office/drawing/2014/main" id="{938279AC-8115-C6CD-009B-BA8A7297840F}"/>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sp>
        <p:nvSpPr>
          <p:cNvPr id="36" name="Photo2_EB9F">
            <a:extLst>
              <a:ext uri="{FF2B5EF4-FFF2-40B4-BE49-F238E27FC236}">
                <a16:creationId xmlns:a16="http://schemas.microsoft.com/office/drawing/2014/main" id="{7FDEB61B-E570-D47F-1C51-E92F95F6F331}"/>
              </a:ext>
              <a:ext uri="{C183D7F6-B498-43B3-948B-1728B52AA6E4}">
                <adec:decorative xmlns:adec="http://schemas.microsoft.com/office/drawing/2017/decorative" val="1"/>
              </a:ext>
            </a:extLst>
          </p:cNvPr>
          <p:cNvSpPr>
            <a:spLocks noChangeAspect="1" noEditPoints="1"/>
          </p:cNvSpPr>
          <p:nvPr/>
        </p:nvSpPr>
        <p:spPr bwMode="auto">
          <a:xfrm>
            <a:off x="978190" y="1709738"/>
            <a:ext cx="318328" cy="233622"/>
          </a:xfrm>
          <a:custGeom>
            <a:avLst/>
            <a:gdLst>
              <a:gd name="T0" fmla="*/ 3752 w 3752"/>
              <a:gd name="T1" fmla="*/ 2752 h 2752"/>
              <a:gd name="T2" fmla="*/ 0 w 3752"/>
              <a:gd name="T3" fmla="*/ 2752 h 2752"/>
              <a:gd name="T4" fmla="*/ 0 w 3752"/>
              <a:gd name="T5" fmla="*/ 0 h 2752"/>
              <a:gd name="T6" fmla="*/ 3752 w 3752"/>
              <a:gd name="T7" fmla="*/ 0 h 2752"/>
              <a:gd name="T8" fmla="*/ 3752 w 3752"/>
              <a:gd name="T9" fmla="*/ 2752 h 2752"/>
              <a:gd name="T10" fmla="*/ 2951 w 3752"/>
              <a:gd name="T11" fmla="*/ 751 h 2752"/>
              <a:gd name="T12" fmla="*/ 3002 w 3752"/>
              <a:gd name="T13" fmla="*/ 801 h 2752"/>
              <a:gd name="T14" fmla="*/ 3052 w 3752"/>
              <a:gd name="T15" fmla="*/ 751 h 2752"/>
              <a:gd name="T16" fmla="*/ 3002 w 3752"/>
              <a:gd name="T17" fmla="*/ 700 h 2752"/>
              <a:gd name="T18" fmla="*/ 2951 w 3752"/>
              <a:gd name="T19" fmla="*/ 751 h 2752"/>
              <a:gd name="T20" fmla="*/ 3002 w 3752"/>
              <a:gd name="T21" fmla="*/ 2752 h 2752"/>
              <a:gd name="T22" fmla="*/ 1000 w 3752"/>
              <a:gd name="T23" fmla="*/ 751 h 2752"/>
              <a:gd name="T24" fmla="*/ 0 w 3752"/>
              <a:gd name="T25" fmla="*/ 1751 h 2752"/>
              <a:gd name="T26" fmla="*/ 3752 w 3752"/>
              <a:gd name="T27" fmla="*/ 2502 h 2752"/>
              <a:gd name="T28" fmla="*/ 2752 w 3752"/>
              <a:gd name="T29" fmla="*/ 1501 h 2752"/>
              <a:gd name="T30" fmla="*/ 2251 w 3752"/>
              <a:gd name="T31" fmla="*/ 2001 h 2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52" h="2752">
                <a:moveTo>
                  <a:pt x="3752" y="2752"/>
                </a:moveTo>
                <a:cubicBezTo>
                  <a:pt x="0" y="2752"/>
                  <a:pt x="0" y="2752"/>
                  <a:pt x="0" y="2752"/>
                </a:cubicBezTo>
                <a:cubicBezTo>
                  <a:pt x="0" y="0"/>
                  <a:pt x="0" y="0"/>
                  <a:pt x="0" y="0"/>
                </a:cubicBezTo>
                <a:cubicBezTo>
                  <a:pt x="3752" y="0"/>
                  <a:pt x="3752" y="0"/>
                  <a:pt x="3752" y="0"/>
                </a:cubicBezTo>
                <a:lnTo>
                  <a:pt x="3752" y="2752"/>
                </a:lnTo>
                <a:close/>
                <a:moveTo>
                  <a:pt x="2951" y="751"/>
                </a:moveTo>
                <a:cubicBezTo>
                  <a:pt x="2951" y="778"/>
                  <a:pt x="2974" y="801"/>
                  <a:pt x="3002" y="801"/>
                </a:cubicBezTo>
                <a:cubicBezTo>
                  <a:pt x="3030" y="801"/>
                  <a:pt x="3052" y="778"/>
                  <a:pt x="3052" y="751"/>
                </a:cubicBezTo>
                <a:cubicBezTo>
                  <a:pt x="3052" y="723"/>
                  <a:pt x="3030" y="700"/>
                  <a:pt x="3002" y="700"/>
                </a:cubicBezTo>
                <a:cubicBezTo>
                  <a:pt x="2974" y="700"/>
                  <a:pt x="2951" y="723"/>
                  <a:pt x="2951" y="751"/>
                </a:cubicBezTo>
                <a:close/>
                <a:moveTo>
                  <a:pt x="3002" y="2752"/>
                </a:moveTo>
                <a:cubicBezTo>
                  <a:pt x="1000" y="751"/>
                  <a:pt x="1000" y="751"/>
                  <a:pt x="1000" y="751"/>
                </a:cubicBezTo>
                <a:cubicBezTo>
                  <a:pt x="0" y="1751"/>
                  <a:pt x="0" y="1751"/>
                  <a:pt x="0" y="1751"/>
                </a:cubicBezTo>
                <a:moveTo>
                  <a:pt x="3752" y="2502"/>
                </a:moveTo>
                <a:cubicBezTo>
                  <a:pt x="2752" y="1501"/>
                  <a:pt x="2752" y="1501"/>
                  <a:pt x="2752" y="1501"/>
                </a:cubicBezTo>
                <a:cubicBezTo>
                  <a:pt x="2251" y="2001"/>
                  <a:pt x="2251" y="2001"/>
                  <a:pt x="2251" y="200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40" name="Straight Connector 39">
            <a:extLst>
              <a:ext uri="{FF2B5EF4-FFF2-40B4-BE49-F238E27FC236}">
                <a16:creationId xmlns:a16="http://schemas.microsoft.com/office/drawing/2014/main" id="{72F00D8E-37AD-ABA3-02DF-52B6A13CE261}"/>
              </a:ext>
              <a:ext uri="{C183D7F6-B498-43B3-948B-1728B52AA6E4}">
                <adec:decorative xmlns:adec="http://schemas.microsoft.com/office/drawing/2017/decorative" val="1"/>
              </a:ext>
            </a:extLst>
          </p:cNvPr>
          <p:cNvCxnSpPr>
            <a:cxnSpLocks/>
          </p:cNvCxnSpPr>
          <p:nvPr/>
        </p:nvCxnSpPr>
        <p:spPr>
          <a:xfrm>
            <a:off x="768862" y="2985381"/>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B509C88-F99A-3960-30C5-1ED5BE182C06}"/>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194601866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B91EB-C9C3-1CD0-3828-FED86AA44B91}"/>
              </a:ext>
            </a:extLst>
          </p:cNvPr>
          <p:cNvSpPr>
            <a:spLocks noGrp="1"/>
          </p:cNvSpPr>
          <p:nvPr>
            <p:ph type="title"/>
          </p:nvPr>
        </p:nvSpPr>
        <p:spPr>
          <a:xfrm>
            <a:off x="588263" y="457200"/>
            <a:ext cx="11018520" cy="492443"/>
          </a:xfrm>
        </p:spPr>
        <p:txBody>
          <a:bodyPr/>
          <a:lstStyle/>
          <a:p>
            <a:r>
              <a:rPr lang="en-US">
                <a:ea typeface="+mj-ea"/>
                <a:cs typeface="+mj-cs"/>
              </a:rPr>
              <a:t>Unit 5: Brainstorm Destination Features</a:t>
            </a:r>
          </a:p>
        </p:txBody>
      </p:sp>
      <p:cxnSp>
        <p:nvCxnSpPr>
          <p:cNvPr id="7" name="Straight Connector 6">
            <a:extLst>
              <a:ext uri="{FF2B5EF4-FFF2-40B4-BE49-F238E27FC236}">
                <a16:creationId xmlns:a16="http://schemas.microsoft.com/office/drawing/2014/main" id="{06D40A1A-7E9B-09B8-5489-B66FA610D26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595E431-9407-C42C-00D0-084BD8D55BA9}"/>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F3C52E2F-2A1E-B36F-4F5F-A2CC11E77A4B}"/>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10D92AA5-CBB6-192E-D025-4CFA8F89259B}"/>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4ADB150E-C9D3-F112-8AB8-BBEEE7B4FDC9}"/>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E0C23044-0549-2F33-10A7-8B1711661037}"/>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F9E513D5-FD42-FAC6-3FAE-AC391A9EF0F9}"/>
              </a:ext>
              <a:ext uri="{C183D7F6-B498-43B3-948B-1728B52AA6E4}">
                <adec:decorative xmlns:adec="http://schemas.microsoft.com/office/drawing/2017/decorative" val="1"/>
              </a:ext>
            </a:extLst>
          </p:cNvPr>
          <p:cNvSpPr>
            <a:spLocks/>
          </p:cNvSpPr>
          <p:nvPr/>
        </p:nvSpPr>
        <p:spPr bwMode="auto">
          <a:xfrm>
            <a:off x="740664" y="4024464"/>
            <a:ext cx="5919216" cy="2072246"/>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6AB9AA29-3243-5AF4-DD06-EECD96C4B048}"/>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en-US" sz="1600">
                <a:ln w="3175">
                  <a:noFill/>
                </a:ln>
                <a:gradFill flip="none" rotWithShape="1">
                  <a:gsLst>
                    <a:gs pos="0">
                      <a:schemeClr val="accent1"/>
                    </a:gs>
                    <a:gs pos="100000">
                      <a:schemeClr val="accent2"/>
                    </a:gs>
                  </a:gsLst>
                  <a:lin ang="10800000" scaled="1"/>
                  <a:tileRect/>
                </a:gradFill>
                <a:latin typeface="+mj-lt"/>
                <a:ea typeface="+mj-ea"/>
                <a:cs typeface="+mj-cs"/>
              </a:rPr>
              <a:t>For this exercise use your imagination to create unique features about your destination. We’re going to ask Copilot to brainstorm ideas, and create visuals from the description</a:t>
            </a:r>
          </a:p>
        </p:txBody>
      </p:sp>
      <p:sp>
        <p:nvSpPr>
          <p:cNvPr id="24" name="TextBox 23">
            <a:extLst>
              <a:ext uri="{FF2B5EF4-FFF2-40B4-BE49-F238E27FC236}">
                <a16:creationId xmlns:a16="http://schemas.microsoft.com/office/drawing/2014/main" id="{99319D2F-AAA0-AB34-6EAB-5BF2063AD914}"/>
              </a:ext>
              <a:ext uri="{C183D7F6-B498-43B3-948B-1728B52AA6E4}">
                <adec:decorative xmlns:adec="http://schemas.microsoft.com/office/drawing/2017/decorative" val="0"/>
              </a:ext>
            </a:extLst>
          </p:cNvPr>
          <p:cNvSpPr txBox="1">
            <a:spLocks/>
          </p:cNvSpPr>
          <p:nvPr/>
        </p:nvSpPr>
        <p:spPr>
          <a:xfrm>
            <a:off x="768863" y="3381811"/>
            <a:ext cx="5862816" cy="492443"/>
          </a:xfrm>
          <a:prstGeom prst="rect">
            <a:avLst/>
          </a:prstGeom>
          <a:noFill/>
        </p:spPr>
        <p:txBody>
          <a:bodyPr wrap="square" lIns="0" tIns="0" rIns="0" bIns="0">
            <a:spAutoFit/>
          </a:bodyPr>
          <a:lstStyle/>
          <a:p>
            <a:pPr marL="0" indent="0">
              <a:buNone/>
            </a:pPr>
            <a:r>
              <a:rPr lang="en-US" sz="1600">
                <a:latin typeface="+mj-lt"/>
                <a:ea typeface="+mj-ea"/>
                <a:cs typeface="+mj-cs"/>
              </a:rPr>
              <a:t>Follow the steps in Unit 5 to create key details about your destination</a:t>
            </a:r>
          </a:p>
        </p:txBody>
      </p:sp>
      <p:sp>
        <p:nvSpPr>
          <p:cNvPr id="15" name="TextBox 14">
            <a:extLst>
              <a:ext uri="{FF2B5EF4-FFF2-40B4-BE49-F238E27FC236}">
                <a16:creationId xmlns:a16="http://schemas.microsoft.com/office/drawing/2014/main" id="{576FFA2E-21DB-9C3D-BA71-FE6AA29B2AB4}"/>
              </a:ext>
            </a:extLst>
          </p:cNvPr>
          <p:cNvSpPr txBox="1">
            <a:spLocks/>
          </p:cNvSpPr>
          <p:nvPr/>
        </p:nvSpPr>
        <p:spPr>
          <a:xfrm>
            <a:off x="885825" y="4214202"/>
            <a:ext cx="5628894" cy="1692771"/>
          </a:xfrm>
          <a:prstGeom prst="rect">
            <a:avLst/>
          </a:prstGeom>
          <a:noFill/>
        </p:spPr>
        <p:txBody>
          <a:bodyPr wrap="square" lIns="0" tIns="0" rIns="0" bIns="0">
            <a:spAutoFit/>
          </a:bodyPr>
          <a:lstStyle/>
          <a:p>
            <a:pPr marL="279400" indent="-279400" algn="l">
              <a:spcAft>
                <a:spcPts val="1200"/>
              </a:spcAft>
              <a:buFont typeface="+mj-lt"/>
              <a:buAutoNum type="arabicPeriod"/>
            </a:pPr>
            <a:r>
              <a:rPr lang="en-US" sz="1600" i="0">
                <a:effectLst/>
              </a:rPr>
              <a:t>Ideate</a:t>
            </a:r>
          </a:p>
          <a:p>
            <a:pPr marL="279400" indent="-279400" algn="l">
              <a:spcAft>
                <a:spcPts val="1200"/>
              </a:spcAft>
              <a:buFont typeface="+mj-lt"/>
              <a:buAutoNum type="arabicPeriod"/>
            </a:pPr>
            <a:r>
              <a:rPr lang="en-US" sz="1600" i="0">
                <a:effectLst/>
              </a:rPr>
              <a:t>Expand the ideas</a:t>
            </a:r>
          </a:p>
          <a:p>
            <a:pPr marL="279400" indent="-279400" algn="l">
              <a:spcAft>
                <a:spcPts val="1200"/>
              </a:spcAft>
              <a:buFont typeface="+mj-lt"/>
              <a:buAutoNum type="arabicPeriod"/>
            </a:pPr>
            <a:r>
              <a:rPr lang="en-US" sz="1600" i="0">
                <a:effectLst/>
              </a:rPr>
              <a:t>Create an image</a:t>
            </a:r>
          </a:p>
          <a:p>
            <a:pPr marL="279400" indent="-279400" algn="l">
              <a:spcAft>
                <a:spcPts val="1200"/>
              </a:spcAft>
              <a:buFont typeface="+mj-lt"/>
              <a:buAutoNum type="arabicPeriod"/>
            </a:pPr>
            <a:r>
              <a:rPr lang="en-US" sz="1600" i="0">
                <a:effectLst/>
              </a:rPr>
              <a:t>Download the image and paste it into your PowerPoint slide titled Destination Features</a:t>
            </a:r>
          </a:p>
        </p:txBody>
      </p:sp>
      <p:pic>
        <p:nvPicPr>
          <p:cNvPr id="6" name="Picture 5" descr="AI generated restaurant feature, nest lounge area">
            <a:extLst>
              <a:ext uri="{FF2B5EF4-FFF2-40B4-BE49-F238E27FC236}">
                <a16:creationId xmlns:a16="http://schemas.microsoft.com/office/drawing/2014/main" id="{1219E50C-6011-A7B2-F758-638BA5D4B96D}"/>
              </a:ext>
              <a:ext uri="{C183D7F6-B498-43B3-948B-1728B52AA6E4}">
                <adec:decorative xmlns:adec="http://schemas.microsoft.com/office/drawing/2017/decorative" val="0"/>
              </a:ext>
            </a:extLst>
          </p:cNvPr>
          <p:cNvPicPr>
            <a:picLocks/>
          </p:cNvPicPr>
          <p:nvPr/>
        </p:nvPicPr>
        <p:blipFill rotWithShape="1">
          <a:blip r:embed="rId3"/>
          <a:srcRect l="516" r="516"/>
          <a:stretch/>
        </p:blipFill>
        <p:spPr>
          <a:xfrm>
            <a:off x="7147560" y="1360868"/>
            <a:ext cx="4876800" cy="4740530"/>
          </a:xfrm>
          <a:prstGeom prst="roundRect">
            <a:avLst>
              <a:gd name="adj" fmla="val 2013"/>
            </a:avLst>
          </a:prstGeom>
          <a:solidFill>
            <a:srgbClr val="FCEDE1"/>
          </a:solidFill>
        </p:spPr>
      </p:pic>
      <p:grpSp>
        <p:nvGrpSpPr>
          <p:cNvPr id="16" name="Group 15">
            <a:extLst>
              <a:ext uri="{FF2B5EF4-FFF2-40B4-BE49-F238E27FC236}">
                <a16:creationId xmlns:a16="http://schemas.microsoft.com/office/drawing/2014/main" id="{554CB37B-98DB-9A76-4547-DA10DB12F707}"/>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BB19ABC1-C6D3-CABB-6604-7B8A99451376}"/>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4D288F23-0AA6-771F-A93E-7953E57661E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8E4974FE-6A8F-FE67-F66C-EBD564B9C265}"/>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ADBC7875-DF6D-2CFB-8EB4-EE7F11AB77B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75A5B52F-42EA-3D1C-96B2-5311D6240BC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3A4A7537-188D-3A6F-5349-022C14CF594B}"/>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6" name="Straight Connector 25">
            <a:extLst>
              <a:ext uri="{FF2B5EF4-FFF2-40B4-BE49-F238E27FC236}">
                <a16:creationId xmlns:a16="http://schemas.microsoft.com/office/drawing/2014/main" id="{E646901D-D7FB-62EC-B983-5973659BA7EF}"/>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ChatBot_F08B">
            <a:extLst>
              <a:ext uri="{FF2B5EF4-FFF2-40B4-BE49-F238E27FC236}">
                <a16:creationId xmlns:a16="http://schemas.microsoft.com/office/drawing/2014/main" id="{B4AAB55E-677C-C3AA-0501-C159AEAC0C5A}"/>
              </a:ext>
              <a:ext uri="{C183D7F6-B498-43B3-948B-1728B52AA6E4}">
                <adec:decorative xmlns:adec="http://schemas.microsoft.com/office/drawing/2017/decorative" val="1"/>
              </a:ext>
            </a:extLst>
          </p:cNvPr>
          <p:cNvSpPr>
            <a:spLocks noChangeAspect="1" noEditPoints="1"/>
          </p:cNvSpPr>
          <p:nvPr/>
        </p:nvSpPr>
        <p:spPr bwMode="auto">
          <a:xfrm>
            <a:off x="995766" y="1643669"/>
            <a:ext cx="283175" cy="365760"/>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71138309-191A-7909-BF7A-C67073435783}"/>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477823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CEEEB-432A-7718-E76D-746AC77AF0F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94E5B03-54C0-7A35-74F1-F58B81C777AA}"/>
              </a:ext>
            </a:extLst>
          </p:cNvPr>
          <p:cNvSpPr>
            <a:spLocks noGrp="1"/>
          </p:cNvSpPr>
          <p:nvPr>
            <p:ph type="title"/>
          </p:nvPr>
        </p:nvSpPr>
        <p:spPr>
          <a:xfrm>
            <a:off x="585216" y="3088623"/>
            <a:ext cx="4772847" cy="443198"/>
          </a:xfrm>
        </p:spPr>
        <p:txBody>
          <a:bodyPr/>
          <a:lstStyle/>
          <a:p>
            <a:r>
              <a:rPr lang="en-US"/>
              <a:t>Work on your own      </a:t>
            </a:r>
          </a:p>
        </p:txBody>
      </p:sp>
      <p:sp>
        <p:nvSpPr>
          <p:cNvPr id="6" name="Text Placeholder 5">
            <a:extLst>
              <a:ext uri="{FF2B5EF4-FFF2-40B4-BE49-F238E27FC236}">
                <a16:creationId xmlns:a16="http://schemas.microsoft.com/office/drawing/2014/main" id="{48722266-4975-60B8-3966-8E30F4C26BC5}"/>
              </a:ext>
            </a:extLst>
          </p:cNvPr>
          <p:cNvSpPr>
            <a:spLocks noGrp="1"/>
          </p:cNvSpPr>
          <p:nvPr>
            <p:ph type="body" sz="quarter" idx="12"/>
          </p:nvPr>
        </p:nvSpPr>
        <p:spPr>
          <a:xfrm>
            <a:off x="585216" y="3977319"/>
            <a:ext cx="4772847" cy="307777"/>
          </a:xfrm>
        </p:spPr>
        <p:txBody>
          <a:bodyPr/>
          <a:lstStyle/>
          <a:p>
            <a:r>
              <a:rPr lang="en-US">
                <a:latin typeface="+mj-lt"/>
              </a:rPr>
              <a:t>15 Minutes</a:t>
            </a:r>
          </a:p>
        </p:txBody>
      </p:sp>
      <p:sp>
        <p:nvSpPr>
          <p:cNvPr id="2" name="TextBox 1">
            <a:extLst>
              <a:ext uri="{FF2B5EF4-FFF2-40B4-BE49-F238E27FC236}">
                <a16:creationId xmlns:a16="http://schemas.microsoft.com/office/drawing/2014/main" id="{CE092A15-8239-2ED5-4108-BB9BCA632AF1}"/>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47823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E6F58-950A-53FE-AF01-556B04AE52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AD55-280B-13EF-00FC-B42B4DE4178C}"/>
              </a:ext>
            </a:extLst>
          </p:cNvPr>
          <p:cNvSpPr>
            <a:spLocks noGrp="1"/>
          </p:cNvSpPr>
          <p:nvPr>
            <p:ph type="title"/>
          </p:nvPr>
        </p:nvSpPr>
        <p:spPr>
          <a:xfrm>
            <a:off x="585216" y="3088623"/>
            <a:ext cx="4772847" cy="443198"/>
          </a:xfrm>
        </p:spPr>
        <p:txBody>
          <a:bodyPr/>
          <a:lstStyle/>
          <a:p>
            <a:r>
              <a:rPr lang="en-US"/>
              <a:t>Share out     </a:t>
            </a:r>
          </a:p>
        </p:txBody>
      </p:sp>
      <p:sp>
        <p:nvSpPr>
          <p:cNvPr id="3" name="Text Placeholder 2">
            <a:extLst>
              <a:ext uri="{FF2B5EF4-FFF2-40B4-BE49-F238E27FC236}">
                <a16:creationId xmlns:a16="http://schemas.microsoft.com/office/drawing/2014/main" id="{374C071A-4CE1-CDD4-D2DB-094F2E97F776}"/>
              </a:ext>
            </a:extLst>
          </p:cNvPr>
          <p:cNvSpPr>
            <a:spLocks noGrp="1"/>
          </p:cNvSpPr>
          <p:nvPr>
            <p:ph type="body" sz="quarter" idx="12"/>
          </p:nvPr>
        </p:nvSpPr>
        <p:spPr>
          <a:xfrm>
            <a:off x="585216" y="3977319"/>
            <a:ext cx="4772847" cy="307777"/>
          </a:xfrm>
        </p:spPr>
        <p:txBody>
          <a:bodyPr/>
          <a:lstStyle/>
          <a:p>
            <a:r>
              <a:rPr lang="en-US">
                <a:latin typeface="+mj-lt"/>
              </a:rPr>
              <a:t>5 Minutes</a:t>
            </a:r>
          </a:p>
        </p:txBody>
      </p:sp>
      <p:sp>
        <p:nvSpPr>
          <p:cNvPr id="4" name="TextBox 3">
            <a:extLst>
              <a:ext uri="{FF2B5EF4-FFF2-40B4-BE49-F238E27FC236}">
                <a16:creationId xmlns:a16="http://schemas.microsoft.com/office/drawing/2014/main" id="{E0942287-91B9-843E-E860-D3835F2807BE}"/>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95854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99171-1566-E911-7E97-EC33DBDA1AE0}"/>
              </a:ext>
            </a:extLst>
          </p:cNvPr>
          <p:cNvSpPr>
            <a:spLocks noGrp="1"/>
          </p:cNvSpPr>
          <p:nvPr>
            <p:ph type="title"/>
          </p:nvPr>
        </p:nvSpPr>
        <p:spPr>
          <a:xfrm>
            <a:off x="588263" y="457200"/>
            <a:ext cx="11018520" cy="492443"/>
          </a:xfrm>
        </p:spPr>
        <p:txBody>
          <a:bodyPr/>
          <a:lstStyle/>
          <a:p>
            <a:r>
              <a:rPr lang="en-US">
                <a:ea typeface="+mj-ea"/>
                <a:cs typeface="+mj-cs"/>
              </a:rPr>
              <a:t>Unit 6: Plan the Menu</a:t>
            </a:r>
          </a:p>
        </p:txBody>
      </p:sp>
      <p:cxnSp>
        <p:nvCxnSpPr>
          <p:cNvPr id="7" name="Straight Connector 6">
            <a:extLst>
              <a:ext uri="{FF2B5EF4-FFF2-40B4-BE49-F238E27FC236}">
                <a16:creationId xmlns:a16="http://schemas.microsoft.com/office/drawing/2014/main" id="{660BBBF4-D891-9A29-2CC5-0EE4100BE916}"/>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EED0770-D973-5550-D3F8-8167F418CC47}"/>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9" name="Rounded Rectangle 24_1">
            <a:extLst>
              <a:ext uri="{FF2B5EF4-FFF2-40B4-BE49-F238E27FC236}">
                <a16:creationId xmlns:a16="http://schemas.microsoft.com/office/drawing/2014/main" id="{3002A361-5386-C417-778E-78FBC4869F54}"/>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0" name="Freeform: Shape 9">
            <a:extLst>
              <a:ext uri="{FF2B5EF4-FFF2-40B4-BE49-F238E27FC236}">
                <a16:creationId xmlns:a16="http://schemas.microsoft.com/office/drawing/2014/main" id="{0D5ACDE0-29A8-7DE0-A14E-57D71B663187}"/>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Freeform: Shape 11">
            <a:extLst>
              <a:ext uri="{FF2B5EF4-FFF2-40B4-BE49-F238E27FC236}">
                <a16:creationId xmlns:a16="http://schemas.microsoft.com/office/drawing/2014/main" id="{E2EDA565-F1B7-14BF-D9A0-695D280E6B7C}"/>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3" name="Picture 12">
            <a:extLst>
              <a:ext uri="{FF2B5EF4-FFF2-40B4-BE49-F238E27FC236}">
                <a16:creationId xmlns:a16="http://schemas.microsoft.com/office/drawing/2014/main" id="{324E8DF0-8523-0B5A-DE02-CEF7772B009A}"/>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4" name="Rectangle: Rounded Corners 13">
            <a:extLst>
              <a:ext uri="{FF2B5EF4-FFF2-40B4-BE49-F238E27FC236}">
                <a16:creationId xmlns:a16="http://schemas.microsoft.com/office/drawing/2014/main" id="{ADD97091-B519-0C2E-E8DD-88245054F4BE}"/>
              </a:ext>
              <a:ext uri="{C183D7F6-B498-43B3-948B-1728B52AA6E4}">
                <adec:decorative xmlns:adec="http://schemas.microsoft.com/office/drawing/2017/decorative" val="1"/>
              </a:ext>
            </a:extLst>
          </p:cNvPr>
          <p:cNvSpPr>
            <a:spLocks/>
          </p:cNvSpPr>
          <p:nvPr/>
        </p:nvSpPr>
        <p:spPr bwMode="auto">
          <a:xfrm>
            <a:off x="740664" y="3776612"/>
            <a:ext cx="5919216" cy="2320098"/>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5F0E37A8-A70C-ACFB-4ECC-FFDD2FFF0D12}"/>
              </a:ext>
              <a:ext uri="{C183D7F6-B498-43B3-948B-1728B52AA6E4}">
                <adec:decorative xmlns:adec="http://schemas.microsoft.com/office/drawing/2017/decorative" val="0"/>
              </a:ext>
            </a:extLst>
          </p:cNvPr>
          <p:cNvSpPr txBox="1">
            <a:spLocks/>
          </p:cNvSpPr>
          <p:nvPr/>
        </p:nvSpPr>
        <p:spPr>
          <a:xfrm>
            <a:off x="768863" y="2342725"/>
            <a:ext cx="5862816" cy="738664"/>
          </a:xfrm>
          <a:prstGeom prst="rect">
            <a:avLst/>
          </a:prstGeom>
          <a:noFill/>
        </p:spPr>
        <p:txBody>
          <a:bodyPr wrap="square" lIns="0" tIns="0" rIns="0" bIns="0">
            <a:spAutoFit/>
          </a:bodyPr>
          <a:lstStyle/>
          <a:p>
            <a:pPr defTabSz="932742">
              <a:spcAft>
                <a:spcPts val="1200"/>
              </a:spcAft>
            </a:pPr>
            <a:r>
              <a:rPr lang="en-US" sz="1600">
                <a:ln w="3175">
                  <a:noFill/>
                </a:ln>
                <a:gradFill flip="none" rotWithShape="1">
                  <a:gsLst>
                    <a:gs pos="0">
                      <a:schemeClr val="accent1"/>
                    </a:gs>
                    <a:gs pos="100000">
                      <a:schemeClr val="accent2"/>
                    </a:gs>
                  </a:gsLst>
                  <a:lin ang="10800000" scaled="1"/>
                  <a:tileRect/>
                </a:gradFill>
                <a:latin typeface="+mj-lt"/>
                <a:ea typeface="+mj-ea"/>
                <a:cs typeface="+mj-cs"/>
              </a:rPr>
              <a:t>For this exercise we are going to create food and menu options for your destination. They can enhance the mood theme, and experience of the visitors</a:t>
            </a:r>
          </a:p>
        </p:txBody>
      </p:sp>
      <p:sp>
        <p:nvSpPr>
          <p:cNvPr id="24" name="TextBox 23">
            <a:extLst>
              <a:ext uri="{FF2B5EF4-FFF2-40B4-BE49-F238E27FC236}">
                <a16:creationId xmlns:a16="http://schemas.microsoft.com/office/drawing/2014/main" id="{E4F500CE-4948-028E-2DC4-E1CA634D13E7}"/>
              </a:ext>
              <a:ext uri="{C183D7F6-B498-43B3-948B-1728B52AA6E4}">
                <adec:decorative xmlns:adec="http://schemas.microsoft.com/office/drawing/2017/decorative" val="0"/>
              </a:ext>
            </a:extLst>
          </p:cNvPr>
          <p:cNvSpPr txBox="1">
            <a:spLocks/>
          </p:cNvSpPr>
          <p:nvPr/>
        </p:nvSpPr>
        <p:spPr>
          <a:xfrm>
            <a:off x="768863" y="3381811"/>
            <a:ext cx="5862816" cy="246221"/>
          </a:xfrm>
          <a:prstGeom prst="rect">
            <a:avLst/>
          </a:prstGeom>
          <a:noFill/>
        </p:spPr>
        <p:txBody>
          <a:bodyPr wrap="square" lIns="0" tIns="0" rIns="0" bIns="0">
            <a:spAutoFit/>
          </a:bodyPr>
          <a:lstStyle/>
          <a:p>
            <a:pPr marL="0" indent="0">
              <a:buNone/>
            </a:pPr>
            <a:r>
              <a:rPr lang="en-US" sz="1600">
                <a:latin typeface="+mj-lt"/>
                <a:ea typeface="+mj-ea"/>
                <a:cs typeface="+mj-cs"/>
              </a:rPr>
              <a:t>Follow the steps in Unit 6 to design your menu</a:t>
            </a:r>
          </a:p>
        </p:txBody>
      </p:sp>
      <p:sp>
        <p:nvSpPr>
          <p:cNvPr id="15" name="TextBox 14">
            <a:extLst>
              <a:ext uri="{FF2B5EF4-FFF2-40B4-BE49-F238E27FC236}">
                <a16:creationId xmlns:a16="http://schemas.microsoft.com/office/drawing/2014/main" id="{4D0163E6-400F-4DE9-7084-931FB2A315DF}"/>
              </a:ext>
            </a:extLst>
          </p:cNvPr>
          <p:cNvSpPr txBox="1">
            <a:spLocks/>
          </p:cNvSpPr>
          <p:nvPr/>
        </p:nvSpPr>
        <p:spPr>
          <a:xfrm>
            <a:off x="885825" y="3923505"/>
            <a:ext cx="5628894" cy="2026313"/>
          </a:xfrm>
          <a:prstGeom prst="rect">
            <a:avLst/>
          </a:prstGeom>
          <a:noFill/>
        </p:spPr>
        <p:txBody>
          <a:bodyPr wrap="square" lIns="0" tIns="0" rIns="0" bIns="0" numCol="2">
            <a:noAutofit/>
          </a:bodyPr>
          <a:lstStyle/>
          <a:p>
            <a:pPr marL="279400" indent="-279400" algn="l">
              <a:spcAft>
                <a:spcPts val="1500"/>
              </a:spcAft>
              <a:buFont typeface="+mj-lt"/>
              <a:buAutoNum type="arabicPeriod"/>
            </a:pPr>
            <a:r>
              <a:rPr lang="en-US" sz="1600" i="0">
                <a:effectLst/>
              </a:rPr>
              <a:t>Ideate</a:t>
            </a:r>
          </a:p>
          <a:p>
            <a:pPr marL="279400" indent="-279400" algn="l">
              <a:spcAft>
                <a:spcPts val="1500"/>
              </a:spcAft>
              <a:buFont typeface="+mj-lt"/>
              <a:buAutoNum type="arabicPeriod"/>
            </a:pPr>
            <a:r>
              <a:rPr lang="en-US" sz="1600" i="0">
                <a:effectLst/>
              </a:rPr>
              <a:t>Generate the image</a:t>
            </a:r>
          </a:p>
          <a:p>
            <a:pPr marL="279400" indent="-279400" algn="l">
              <a:spcAft>
                <a:spcPts val="1500"/>
              </a:spcAft>
              <a:buFont typeface="+mj-lt"/>
              <a:buAutoNum type="arabicPeriod"/>
            </a:pPr>
            <a:r>
              <a:rPr lang="en-US" sz="1600" i="0">
                <a:effectLst/>
              </a:rPr>
              <a:t>Ideate a signature drink</a:t>
            </a:r>
          </a:p>
          <a:p>
            <a:pPr marL="279400" indent="-279400" algn="l">
              <a:spcAft>
                <a:spcPts val="1500"/>
              </a:spcAft>
              <a:buFont typeface="+mj-lt"/>
              <a:buAutoNum type="arabicPeriod"/>
            </a:pPr>
            <a:r>
              <a:rPr lang="en-US" sz="1600" i="0">
                <a:effectLst/>
              </a:rPr>
              <a:t>Ideate with Copilot</a:t>
            </a:r>
          </a:p>
          <a:p>
            <a:pPr marL="279400" indent="-279400" algn="l">
              <a:spcAft>
                <a:spcPts val="1500"/>
              </a:spcAft>
              <a:buFont typeface="+mj-lt"/>
              <a:buAutoNum type="arabicPeriod"/>
            </a:pPr>
            <a:r>
              <a:rPr lang="en-US" sz="1600" i="0">
                <a:effectLst/>
              </a:rPr>
              <a:t>Generate your image</a:t>
            </a:r>
          </a:p>
          <a:p>
            <a:pPr marL="279400" indent="-279400" algn="l">
              <a:spcAft>
                <a:spcPts val="1500"/>
              </a:spcAft>
              <a:buFont typeface="+mj-lt"/>
              <a:buAutoNum type="arabicPeriod"/>
            </a:pPr>
            <a:r>
              <a:rPr lang="en-US" sz="1600" i="0">
                <a:effectLst/>
              </a:rPr>
              <a:t>Ideate with a reference</a:t>
            </a:r>
          </a:p>
          <a:p>
            <a:pPr marL="279400" indent="-279400" algn="l">
              <a:spcAft>
                <a:spcPts val="1500"/>
              </a:spcAft>
              <a:buFont typeface="+mj-lt"/>
              <a:buAutoNum type="arabicPeriod"/>
            </a:pPr>
            <a:r>
              <a:rPr lang="en-US" sz="1600" i="0">
                <a:effectLst/>
              </a:rPr>
              <a:t>Download the image and paste it into your PowerPoint slide titled Menu</a:t>
            </a:r>
          </a:p>
        </p:txBody>
      </p:sp>
      <p:grpSp>
        <p:nvGrpSpPr>
          <p:cNvPr id="16" name="Group 15">
            <a:extLst>
              <a:ext uri="{FF2B5EF4-FFF2-40B4-BE49-F238E27FC236}">
                <a16:creationId xmlns:a16="http://schemas.microsoft.com/office/drawing/2014/main" id="{FBBD4DBD-FFBE-1884-9ED9-E187F4EC3373}"/>
              </a:ext>
              <a:ext uri="{C183D7F6-B498-43B3-948B-1728B52AA6E4}">
                <adec:decorative xmlns:adec="http://schemas.microsoft.com/office/drawing/2017/decorative" val="1"/>
              </a:ext>
            </a:extLst>
          </p:cNvPr>
          <p:cNvGrpSpPr/>
          <p:nvPr/>
        </p:nvGrpSpPr>
        <p:grpSpPr>
          <a:xfrm>
            <a:off x="768863" y="1460586"/>
            <a:ext cx="736979" cy="731926"/>
            <a:chOff x="987658" y="5065483"/>
            <a:chExt cx="1169054" cy="1200820"/>
          </a:xfrm>
        </p:grpSpPr>
        <p:grpSp>
          <p:nvGrpSpPr>
            <p:cNvPr id="17" name="Group 16">
              <a:extLst>
                <a:ext uri="{FF2B5EF4-FFF2-40B4-BE49-F238E27FC236}">
                  <a16:creationId xmlns:a16="http://schemas.microsoft.com/office/drawing/2014/main" id="{19EE1AB3-661C-112E-2EBB-7349EFB60865}"/>
                </a:ext>
              </a:extLst>
            </p:cNvPr>
            <p:cNvGrpSpPr/>
            <p:nvPr/>
          </p:nvGrpSpPr>
          <p:grpSpPr>
            <a:xfrm>
              <a:off x="987658" y="5065483"/>
              <a:ext cx="1169054" cy="1200820"/>
              <a:chOff x="6349393" y="1711575"/>
              <a:chExt cx="5590022" cy="5674618"/>
            </a:xfrm>
          </p:grpSpPr>
          <p:sp>
            <p:nvSpPr>
              <p:cNvPr id="20" name="Rounded Rectangle 3_1">
                <a:extLst>
                  <a:ext uri="{FF2B5EF4-FFF2-40B4-BE49-F238E27FC236}">
                    <a16:creationId xmlns:a16="http://schemas.microsoft.com/office/drawing/2014/main" id="{58AB6F85-19DE-B883-CE03-6D4BD030D3B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3_1">
                <a:extLst>
                  <a:ext uri="{FF2B5EF4-FFF2-40B4-BE49-F238E27FC236}">
                    <a16:creationId xmlns:a16="http://schemas.microsoft.com/office/drawing/2014/main" id="{06828A88-2C0A-2BDA-ECD4-097D5A38967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18" name="Rounded Rectangle 3_1">
              <a:extLst>
                <a:ext uri="{FF2B5EF4-FFF2-40B4-BE49-F238E27FC236}">
                  <a16:creationId xmlns:a16="http://schemas.microsoft.com/office/drawing/2014/main" id="{73D9723E-E45D-8085-EFEB-71438BEBDDCB}"/>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19" name="Rounded Rectangle 24_1">
              <a:extLst>
                <a:ext uri="{FF2B5EF4-FFF2-40B4-BE49-F238E27FC236}">
                  <a16:creationId xmlns:a16="http://schemas.microsoft.com/office/drawing/2014/main" id="{1FEE4165-6084-B076-33AC-A0F28425F9C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523D0D8B-F346-910D-8B90-C491668B6276}"/>
              </a:ext>
              <a:ext uri="{C183D7F6-B498-43B3-948B-1728B52AA6E4}">
                <adec:decorative xmlns:adec="http://schemas.microsoft.com/office/drawing/2017/decorative" val="1"/>
              </a:ext>
            </a:extLst>
          </p:cNvPr>
          <p:cNvSpPr>
            <a:spLocks/>
          </p:cNvSpPr>
          <p:nvPr/>
        </p:nvSpPr>
        <p:spPr bwMode="auto">
          <a:xfrm>
            <a:off x="842328" y="1541300"/>
            <a:ext cx="590051" cy="570498"/>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cxnSp>
        <p:nvCxnSpPr>
          <p:cNvPr id="25" name="Straight Connector 24">
            <a:extLst>
              <a:ext uri="{FF2B5EF4-FFF2-40B4-BE49-F238E27FC236}">
                <a16:creationId xmlns:a16="http://schemas.microsoft.com/office/drawing/2014/main" id="{5674D88D-2AC6-032B-6329-93FD38F19F04}"/>
              </a:ext>
              <a:ext uri="{C183D7F6-B498-43B3-948B-1728B52AA6E4}">
                <adec:decorative xmlns:adec="http://schemas.microsoft.com/office/drawing/2017/decorative" val="1"/>
              </a:ext>
            </a:extLst>
          </p:cNvPr>
          <p:cNvCxnSpPr>
            <a:cxnSpLocks/>
          </p:cNvCxnSpPr>
          <p:nvPr/>
        </p:nvCxnSpPr>
        <p:spPr>
          <a:xfrm>
            <a:off x="768862" y="3231600"/>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6B0B78A-C1F3-02E5-338C-CE1791620D18}"/>
              </a:ext>
              <a:ext uri="{C183D7F6-B498-43B3-948B-1728B52AA6E4}">
                <adec:decorative xmlns:adec="http://schemas.microsoft.com/office/drawing/2017/decorative" val="1"/>
              </a:ext>
            </a:extLst>
          </p:cNvPr>
          <p:cNvCxnSpPr>
            <a:cxnSpLocks/>
          </p:cNvCxnSpPr>
          <p:nvPr/>
        </p:nvCxnSpPr>
        <p:spPr>
          <a:xfrm>
            <a:off x="3510346" y="3923505"/>
            <a:ext cx="0" cy="2026313"/>
          </a:xfrm>
          <a:prstGeom prst="line">
            <a:avLst/>
          </a:prstGeom>
          <a:ln w="6350">
            <a:solidFill>
              <a:schemeClr val="bg1">
                <a:lumMod val="75000"/>
              </a:schemeClr>
            </a:solidFill>
            <a:prstDash val="lg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Picture 5" descr="AI generated hot chocolate drink">
            <a:extLst>
              <a:ext uri="{FF2B5EF4-FFF2-40B4-BE49-F238E27FC236}">
                <a16:creationId xmlns:a16="http://schemas.microsoft.com/office/drawing/2014/main" id="{CAFFF0DA-D658-228C-769D-2B28A1491B4B}"/>
              </a:ext>
              <a:ext uri="{C183D7F6-B498-43B3-948B-1728B52AA6E4}">
                <adec:decorative xmlns:adec="http://schemas.microsoft.com/office/drawing/2017/decorative" val="0"/>
              </a:ext>
            </a:extLst>
          </p:cNvPr>
          <p:cNvPicPr>
            <a:picLocks/>
          </p:cNvPicPr>
          <p:nvPr/>
        </p:nvPicPr>
        <p:blipFill rotWithShape="1">
          <a:blip r:embed="rId3"/>
          <a:srcRect t="1583" b="1583"/>
          <a:stretch/>
        </p:blipFill>
        <p:spPr>
          <a:xfrm>
            <a:off x="7147560" y="1360868"/>
            <a:ext cx="4876800" cy="4740530"/>
          </a:xfrm>
          <a:prstGeom prst="roundRect">
            <a:avLst>
              <a:gd name="adj" fmla="val 2013"/>
            </a:avLst>
          </a:prstGeom>
          <a:solidFill>
            <a:srgbClr val="FCEDE1"/>
          </a:solidFill>
        </p:spPr>
      </p:pic>
      <p:sp>
        <p:nvSpPr>
          <p:cNvPr id="31" name="CompanyDirectory_EF0D">
            <a:extLst>
              <a:ext uri="{FF2B5EF4-FFF2-40B4-BE49-F238E27FC236}">
                <a16:creationId xmlns:a16="http://schemas.microsoft.com/office/drawing/2014/main" id="{FCE19A87-8998-8AE6-2E5D-73F30BA416F0}"/>
              </a:ext>
              <a:ext uri="{C183D7F6-B498-43B3-948B-1728B52AA6E4}">
                <adec:decorative xmlns:adec="http://schemas.microsoft.com/office/drawing/2017/decorative" val="1"/>
              </a:ext>
            </a:extLst>
          </p:cNvPr>
          <p:cNvSpPr>
            <a:spLocks noChangeAspect="1" noEditPoints="1"/>
          </p:cNvSpPr>
          <p:nvPr/>
        </p:nvSpPr>
        <p:spPr bwMode="auto">
          <a:xfrm>
            <a:off x="997949" y="1671638"/>
            <a:ext cx="278810" cy="30982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0E1B9A43-330B-3853-1C94-F1339BB433E9}"/>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706035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33E0E-2BBB-5C60-7FB6-903D4D133D16}"/>
              </a:ext>
            </a:extLst>
          </p:cNvPr>
          <p:cNvSpPr>
            <a:spLocks noGrp="1"/>
          </p:cNvSpPr>
          <p:nvPr>
            <p:ph type="title"/>
          </p:nvPr>
        </p:nvSpPr>
        <p:spPr/>
        <p:txBody>
          <a:bodyPr/>
          <a:lstStyle/>
          <a:p>
            <a:r>
              <a:rPr lang="en-US"/>
              <a:t>Unit 7: Ideate Ambience and Music</a:t>
            </a:r>
          </a:p>
        </p:txBody>
      </p:sp>
      <p:cxnSp>
        <p:nvCxnSpPr>
          <p:cNvPr id="10" name="Straight Connector 9">
            <a:extLst>
              <a:ext uri="{FF2B5EF4-FFF2-40B4-BE49-F238E27FC236}">
                <a16:creationId xmlns:a16="http://schemas.microsoft.com/office/drawing/2014/main" id="{8FC81869-6E72-764B-BA64-79DC652AFF33}"/>
              </a:ext>
              <a:ext uri="{C183D7F6-B498-43B3-948B-1728B52AA6E4}">
                <adec:decorative xmlns:adec="http://schemas.microsoft.com/office/drawing/2017/decorative" val="1"/>
              </a:ext>
            </a:extLst>
          </p:cNvPr>
          <p:cNvCxnSpPr>
            <a:cxnSpLocks/>
          </p:cNvCxnSpPr>
          <p:nvPr/>
        </p:nvCxnSpPr>
        <p:spPr>
          <a:xfrm>
            <a:off x="838492" y="1193228"/>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3A85A9-7324-EE13-632E-CC7E0A3193D6}"/>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12" name="Rounded Rectangle 24_1">
            <a:extLst>
              <a:ext uri="{FF2B5EF4-FFF2-40B4-BE49-F238E27FC236}">
                <a16:creationId xmlns:a16="http://schemas.microsoft.com/office/drawing/2014/main" id="{7D0B1CB8-DB13-694A-F338-A34C81170862}"/>
              </a:ext>
              <a:ext uri="{C183D7F6-B498-43B3-948B-1728B52AA6E4}">
                <adec:decorative xmlns:adec="http://schemas.microsoft.com/office/drawing/2017/decorative" val="1"/>
              </a:ext>
            </a:extLst>
          </p:cNvPr>
          <p:cNvSpPr>
            <a:spLocks/>
          </p:cNvSpPr>
          <p:nvPr/>
        </p:nvSpPr>
        <p:spPr bwMode="auto">
          <a:xfrm>
            <a:off x="588262" y="1193228"/>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13" name="Freeform: Shape 12">
            <a:extLst>
              <a:ext uri="{FF2B5EF4-FFF2-40B4-BE49-F238E27FC236}">
                <a16:creationId xmlns:a16="http://schemas.microsoft.com/office/drawing/2014/main" id="{7A657F5D-F4EA-DF81-E461-7D3498082A93}"/>
              </a:ext>
              <a:ext uri="{C183D7F6-B498-43B3-948B-1728B52AA6E4}">
                <adec:decorative xmlns:adec="http://schemas.microsoft.com/office/drawing/2017/decorative" val="1"/>
              </a:ext>
            </a:extLst>
          </p:cNvPr>
          <p:cNvSpPr>
            <a:spLocks/>
          </p:cNvSpPr>
          <p:nvPr/>
        </p:nvSpPr>
        <p:spPr bwMode="auto">
          <a:xfrm>
            <a:off x="6979920" y="1193228"/>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5" name="TextBox 14">
            <a:extLst>
              <a:ext uri="{FF2B5EF4-FFF2-40B4-BE49-F238E27FC236}">
                <a16:creationId xmlns:a16="http://schemas.microsoft.com/office/drawing/2014/main" id="{9C9320D3-C756-38D4-B823-65E41DF30182}"/>
              </a:ext>
            </a:extLst>
          </p:cNvPr>
          <p:cNvSpPr txBox="1">
            <a:spLocks/>
          </p:cNvSpPr>
          <p:nvPr/>
        </p:nvSpPr>
        <p:spPr>
          <a:xfrm>
            <a:off x="768863" y="2342725"/>
            <a:ext cx="5862816" cy="984885"/>
          </a:xfrm>
          <a:prstGeom prst="rect">
            <a:avLst/>
          </a:prstGeom>
          <a:noFill/>
        </p:spPr>
        <p:txBody>
          <a:bodyPr wrap="square" lIns="0" tIns="0" rIns="0" bIns="0">
            <a:spAutoFit/>
          </a:bodyPr>
          <a:lstStyle/>
          <a:p>
            <a:pPr indent="0" defTabSz="932742">
              <a:spcAft>
                <a:spcPts val="1200"/>
              </a:spcAft>
              <a:buNone/>
            </a:pPr>
            <a:r>
              <a:rPr lang="en-US" sz="1600">
                <a:ln w="3175">
                  <a:noFill/>
                </a:ln>
                <a:gradFill flip="none" rotWithShape="1">
                  <a:gsLst>
                    <a:gs pos="0">
                      <a:schemeClr val="accent1"/>
                    </a:gs>
                    <a:gs pos="100000">
                      <a:schemeClr val="accent2"/>
                    </a:gs>
                  </a:gsLst>
                  <a:lin ang="10800000" scaled="1"/>
                  <a:tileRect/>
                </a:gradFill>
                <a:latin typeface="+mj-lt"/>
                <a:ea typeface="+mj-ea"/>
                <a:cs typeface="+mj-cs"/>
              </a:rPr>
              <a:t>In this exercise we are going to work on setting the mood and atmosphere of your destination. This can help express your theme and personality! With the help of Copilot you’ll create a playlist of songs that match the vibe</a:t>
            </a:r>
          </a:p>
        </p:txBody>
      </p:sp>
      <p:sp>
        <p:nvSpPr>
          <p:cNvPr id="16" name="Freeform: Shape 15">
            <a:extLst>
              <a:ext uri="{FF2B5EF4-FFF2-40B4-BE49-F238E27FC236}">
                <a16:creationId xmlns:a16="http://schemas.microsoft.com/office/drawing/2014/main" id="{27F30AC2-5C8B-0C1E-4B35-D22B10B8D020}"/>
              </a:ext>
              <a:ext uri="{C183D7F6-B498-43B3-948B-1728B52AA6E4}">
                <adec:decorative xmlns:adec="http://schemas.microsoft.com/office/drawing/2017/decorative" val="1"/>
              </a:ext>
            </a:extLst>
          </p:cNvPr>
          <p:cNvSpPr>
            <a:spLocks/>
          </p:cNvSpPr>
          <p:nvPr/>
        </p:nvSpPr>
        <p:spPr bwMode="auto">
          <a:xfrm>
            <a:off x="1014863" y="1193228"/>
            <a:ext cx="244978" cy="970862"/>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pic>
        <p:nvPicPr>
          <p:cNvPr id="17" name="Picture 16">
            <a:extLst>
              <a:ext uri="{FF2B5EF4-FFF2-40B4-BE49-F238E27FC236}">
                <a16:creationId xmlns:a16="http://schemas.microsoft.com/office/drawing/2014/main" id="{F56D4095-5F21-F431-FF87-3C38482DC84F}"/>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b="5076"/>
          <a:stretch/>
        </p:blipFill>
        <p:spPr>
          <a:xfrm flipV="1">
            <a:off x="699684" y="1193228"/>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18" name="Rectangle: Rounded Corners 17">
            <a:extLst>
              <a:ext uri="{FF2B5EF4-FFF2-40B4-BE49-F238E27FC236}">
                <a16:creationId xmlns:a16="http://schemas.microsoft.com/office/drawing/2014/main" id="{5E7FB950-DFC3-E7D8-677F-231201B94639}"/>
              </a:ext>
              <a:ext uri="{C183D7F6-B498-43B3-948B-1728B52AA6E4}">
                <adec:decorative xmlns:adec="http://schemas.microsoft.com/office/drawing/2017/decorative" val="1"/>
              </a:ext>
            </a:extLst>
          </p:cNvPr>
          <p:cNvSpPr>
            <a:spLocks/>
          </p:cNvSpPr>
          <p:nvPr/>
        </p:nvSpPr>
        <p:spPr bwMode="auto">
          <a:xfrm>
            <a:off x="740664" y="3489718"/>
            <a:ext cx="5919216" cy="2606992"/>
          </a:xfrm>
          <a:prstGeom prst="roundRect">
            <a:avLst>
              <a:gd name="adj" fmla="val 37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3FD55728-22D0-F62C-F175-044B4A03A27B}"/>
              </a:ext>
            </a:extLst>
          </p:cNvPr>
          <p:cNvSpPr txBox="1">
            <a:spLocks/>
          </p:cNvSpPr>
          <p:nvPr/>
        </p:nvSpPr>
        <p:spPr>
          <a:xfrm>
            <a:off x="885825" y="3603144"/>
            <a:ext cx="5628894" cy="2380139"/>
          </a:xfrm>
          <a:prstGeom prst="rect">
            <a:avLst/>
          </a:prstGeom>
          <a:noFill/>
        </p:spPr>
        <p:txBody>
          <a:bodyPr wrap="square" lIns="0" tIns="0" rIns="0" bIns="0">
            <a:spAutoFit/>
          </a:bodyPr>
          <a:lstStyle/>
          <a:p>
            <a:pPr marL="412750" indent="-279400">
              <a:spcAft>
                <a:spcPts val="800"/>
              </a:spcAft>
              <a:buFont typeface="+mj-lt"/>
              <a:buAutoNum type="arabicPeriod"/>
            </a:pPr>
            <a:r>
              <a:rPr lang="en-US" sz="1600"/>
              <a:t>Ideate</a:t>
            </a:r>
          </a:p>
          <a:p>
            <a:pPr marL="412750" indent="-279400">
              <a:spcAft>
                <a:spcPts val="800"/>
              </a:spcAft>
              <a:buFont typeface="+mj-lt"/>
              <a:buAutoNum type="arabicPeriod"/>
            </a:pPr>
            <a:r>
              <a:rPr lang="en-US" sz="1600"/>
              <a:t>Copy the sample prompt into the chat</a:t>
            </a:r>
          </a:p>
          <a:p>
            <a:pPr marL="412750" indent="-279400">
              <a:spcAft>
                <a:spcPts val="800"/>
              </a:spcAft>
              <a:buFont typeface="+mj-lt"/>
              <a:buAutoNum type="arabicPeriod"/>
            </a:pPr>
            <a:r>
              <a:rPr lang="en-US" sz="1600"/>
              <a:t>Review the response and edit as needed until you’re happy</a:t>
            </a:r>
          </a:p>
          <a:p>
            <a:pPr marL="412750" indent="-279400">
              <a:spcAft>
                <a:spcPts val="800"/>
              </a:spcAft>
              <a:buFont typeface="+mj-lt"/>
              <a:buAutoNum type="arabicPeriod"/>
            </a:pPr>
            <a:r>
              <a:rPr lang="en-US" sz="1600"/>
              <a:t>Take a screen capture (Windows, Shift, S) and copy </a:t>
            </a:r>
            <a:br>
              <a:rPr lang="en-US" sz="1600"/>
            </a:br>
            <a:r>
              <a:rPr lang="en-US" sz="1600"/>
              <a:t>the image</a:t>
            </a:r>
          </a:p>
          <a:p>
            <a:pPr marL="412750" indent="-279400">
              <a:spcAft>
                <a:spcPts val="800"/>
              </a:spcAft>
              <a:buFont typeface="+mj-lt"/>
              <a:buAutoNum type="arabicPeriod"/>
            </a:pPr>
            <a:r>
              <a:rPr lang="en-US" sz="1600"/>
              <a:t>Paste the image into your PowerPoint on slide titled Ambience and Music</a:t>
            </a:r>
          </a:p>
        </p:txBody>
      </p:sp>
      <p:pic>
        <p:nvPicPr>
          <p:cNvPr id="6" name="Picture 5" descr="Table showcasing different musical artists and their songs">
            <a:extLst>
              <a:ext uri="{FF2B5EF4-FFF2-40B4-BE49-F238E27FC236}">
                <a16:creationId xmlns:a16="http://schemas.microsoft.com/office/drawing/2014/main" id="{EC1F446E-1652-61BF-CC3E-41669346B367}"/>
              </a:ext>
              <a:ext uri="{C183D7F6-B498-43B3-948B-1728B52AA6E4}">
                <adec:decorative xmlns:adec="http://schemas.microsoft.com/office/drawing/2017/decorative" val="0"/>
              </a:ext>
            </a:extLst>
          </p:cNvPr>
          <p:cNvPicPr>
            <a:picLocks/>
          </p:cNvPicPr>
          <p:nvPr/>
        </p:nvPicPr>
        <p:blipFill rotWithShape="1">
          <a:blip r:embed="rId3"/>
          <a:srcRect t="-22985" b="-22985"/>
          <a:stretch/>
        </p:blipFill>
        <p:spPr>
          <a:xfrm>
            <a:off x="7147560" y="1360868"/>
            <a:ext cx="4876800" cy="4740530"/>
          </a:xfrm>
          <a:prstGeom prst="roundRect">
            <a:avLst>
              <a:gd name="adj" fmla="val 2013"/>
            </a:avLst>
          </a:prstGeom>
          <a:solidFill>
            <a:srgbClr val="FCEDE1"/>
          </a:solidFill>
        </p:spPr>
      </p:pic>
      <p:grpSp>
        <p:nvGrpSpPr>
          <p:cNvPr id="20" name="Group 19">
            <a:extLst>
              <a:ext uri="{FF2B5EF4-FFF2-40B4-BE49-F238E27FC236}">
                <a16:creationId xmlns:a16="http://schemas.microsoft.com/office/drawing/2014/main" id="{43CF9634-9424-53FB-7FE5-9BA0A97631C4}"/>
              </a:ext>
              <a:ext uri="{C183D7F6-B498-43B3-948B-1728B52AA6E4}">
                <adec:decorative xmlns:adec="http://schemas.microsoft.com/office/drawing/2017/decorative" val="1"/>
              </a:ext>
            </a:extLst>
          </p:cNvPr>
          <p:cNvGrpSpPr>
            <a:grpSpLocks/>
          </p:cNvGrpSpPr>
          <p:nvPr/>
        </p:nvGrpSpPr>
        <p:grpSpPr>
          <a:xfrm>
            <a:off x="768863" y="1460586"/>
            <a:ext cx="736979" cy="731926"/>
            <a:chOff x="547424" y="4293480"/>
            <a:chExt cx="640026" cy="657416"/>
          </a:xfrm>
        </p:grpSpPr>
        <p:grpSp>
          <p:nvGrpSpPr>
            <p:cNvPr id="21" name="Group 20">
              <a:extLst>
                <a:ext uri="{FF2B5EF4-FFF2-40B4-BE49-F238E27FC236}">
                  <a16:creationId xmlns:a16="http://schemas.microsoft.com/office/drawing/2014/main" id="{A8D7DE6E-482D-7901-066C-19DA4264995D}"/>
                </a:ext>
              </a:extLst>
            </p:cNvPr>
            <p:cNvGrpSpPr/>
            <p:nvPr/>
          </p:nvGrpSpPr>
          <p:grpSpPr>
            <a:xfrm>
              <a:off x="547424" y="4293480"/>
              <a:ext cx="640026" cy="657416"/>
              <a:chOff x="987658" y="5065483"/>
              <a:chExt cx="1169054" cy="1200820"/>
            </a:xfrm>
          </p:grpSpPr>
          <p:grpSp>
            <p:nvGrpSpPr>
              <p:cNvPr id="23" name="Group 22">
                <a:extLst>
                  <a:ext uri="{FF2B5EF4-FFF2-40B4-BE49-F238E27FC236}">
                    <a16:creationId xmlns:a16="http://schemas.microsoft.com/office/drawing/2014/main" id="{86EFF133-699D-0F52-AD25-3EE6C3C8EE32}"/>
                  </a:ext>
                </a:extLst>
              </p:cNvPr>
              <p:cNvGrpSpPr/>
              <p:nvPr/>
            </p:nvGrpSpPr>
            <p:grpSpPr>
              <a:xfrm>
                <a:off x="987658" y="5065483"/>
                <a:ext cx="1169054" cy="1200820"/>
                <a:chOff x="6349393" y="1711575"/>
                <a:chExt cx="5590022" cy="5674618"/>
              </a:xfrm>
            </p:grpSpPr>
            <p:sp>
              <p:nvSpPr>
                <p:cNvPr id="26" name="Rounded Rectangle 3_1">
                  <a:extLst>
                    <a:ext uri="{FF2B5EF4-FFF2-40B4-BE49-F238E27FC236}">
                      <a16:creationId xmlns:a16="http://schemas.microsoft.com/office/drawing/2014/main" id="{B2CC7711-B96A-C150-B22B-C1CB4895BDB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7" name="Rounded Rectangle 3_1">
                  <a:extLst>
                    <a:ext uri="{FF2B5EF4-FFF2-40B4-BE49-F238E27FC236}">
                      <a16:creationId xmlns:a16="http://schemas.microsoft.com/office/drawing/2014/main" id="{B1FC1060-E312-DF7B-5BB7-60401B9478D4}"/>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24" name="Rounded Rectangle 3_1">
                <a:extLst>
                  <a:ext uri="{FF2B5EF4-FFF2-40B4-BE49-F238E27FC236}">
                    <a16:creationId xmlns:a16="http://schemas.microsoft.com/office/drawing/2014/main" id="{7DCDF4FC-6E34-4163-F568-E1F96B58C7B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25" name="Rounded Rectangle 24_1">
                <a:extLst>
                  <a:ext uri="{FF2B5EF4-FFF2-40B4-BE49-F238E27FC236}">
                    <a16:creationId xmlns:a16="http://schemas.microsoft.com/office/drawing/2014/main" id="{9AFA995B-AA71-0D1E-552E-1315F999DF52}"/>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2" name="Oval 21">
              <a:extLst>
                <a:ext uri="{FF2B5EF4-FFF2-40B4-BE49-F238E27FC236}">
                  <a16:creationId xmlns:a16="http://schemas.microsoft.com/office/drawing/2014/main" id="{F5C535FA-FD9E-DEDC-9714-2D350360991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a:ln>
                  <a:noFill/>
                </a:ln>
                <a:solidFill>
                  <a:srgbClr val="C73ECC"/>
                </a:solidFill>
                <a:effectLst/>
                <a:uLnTx/>
                <a:uFillTx/>
                <a:latin typeface="+mj-lt"/>
                <a:ea typeface="+mj-ea"/>
                <a:cs typeface="+mj-cs"/>
              </a:endParaRPr>
            </a:p>
          </p:txBody>
        </p:sp>
      </p:grpSp>
      <p:sp>
        <p:nvSpPr>
          <p:cNvPr id="28" name="CRMArticles_EFF5">
            <a:extLst>
              <a:ext uri="{FF2B5EF4-FFF2-40B4-BE49-F238E27FC236}">
                <a16:creationId xmlns:a16="http://schemas.microsoft.com/office/drawing/2014/main" id="{73442CDA-E552-A16D-18C6-35A670292DC4}"/>
              </a:ext>
              <a:ext uri="{C183D7F6-B498-43B3-948B-1728B52AA6E4}">
                <adec:decorative xmlns:adec="http://schemas.microsoft.com/office/drawing/2017/decorative" val="1"/>
              </a:ext>
            </a:extLst>
          </p:cNvPr>
          <p:cNvSpPr>
            <a:spLocks noChangeAspect="1" noEditPoints="1"/>
          </p:cNvSpPr>
          <p:nvPr/>
        </p:nvSpPr>
        <p:spPr bwMode="auto">
          <a:xfrm>
            <a:off x="1003116" y="1671595"/>
            <a:ext cx="268472" cy="309908"/>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A87518DB-21CE-5CFD-01A2-D4170CADD22A}"/>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9727404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1AD7F1D-EB33-3D3B-9BDD-FF08A1E9AE63}"/>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2" name="Picture 11">
              <a:extLst>
                <a:ext uri="{FF2B5EF4-FFF2-40B4-BE49-F238E27FC236}">
                  <a16:creationId xmlns:a16="http://schemas.microsoft.com/office/drawing/2014/main" id="{62848F2F-435C-E89B-09F2-F094B75A2F4C}"/>
                </a:ext>
                <a:ext uri="{C183D7F6-B498-43B3-948B-1728B52AA6E4}">
                  <adec:decorative xmlns:adec="http://schemas.microsoft.com/office/drawing/2017/decorative" val="1"/>
                </a:ext>
              </a:extLst>
            </p:cNvPr>
            <p:cNvPicPr>
              <a:picLocks noChangeAspect="1"/>
            </p:cNvPicPr>
            <p:nvPr/>
          </p:nvPicPr>
          <p:blipFill>
            <a:blip r:embed="rId2">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3" name="Straight Connector 12">
              <a:extLst>
                <a:ext uri="{FF2B5EF4-FFF2-40B4-BE49-F238E27FC236}">
                  <a16:creationId xmlns:a16="http://schemas.microsoft.com/office/drawing/2014/main" id="{6A592B8F-42D9-FFF9-4475-F96FEE2E205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B9C3DDCB-B256-BCF6-7626-1B5CE42F5EA6}"/>
              </a:ext>
            </a:extLst>
          </p:cNvPr>
          <p:cNvSpPr>
            <a:spLocks noGrp="1"/>
          </p:cNvSpPr>
          <p:nvPr>
            <p:ph type="title"/>
          </p:nvPr>
        </p:nvSpPr>
        <p:spPr>
          <a:xfrm>
            <a:off x="588263" y="457200"/>
            <a:ext cx="11018520" cy="492443"/>
          </a:xfrm>
        </p:spPr>
        <p:txBody>
          <a:bodyPr/>
          <a:lstStyle/>
          <a:p>
            <a:r>
              <a:rPr lang="en-US">
                <a:ea typeface="+mj-ea"/>
                <a:cs typeface="+mj-cs"/>
              </a:rPr>
              <a:t>Unit 8: Create Branding Material</a:t>
            </a:r>
          </a:p>
        </p:txBody>
      </p:sp>
      <p:sp>
        <p:nvSpPr>
          <p:cNvPr id="14" name="Rounded Rectangle 24_1">
            <a:extLst>
              <a:ext uri="{FF2B5EF4-FFF2-40B4-BE49-F238E27FC236}">
                <a16:creationId xmlns:a16="http://schemas.microsoft.com/office/drawing/2014/main" id="{3E7D482C-187F-ABB6-4039-6A03AD71A1BA}"/>
              </a:ext>
              <a:ext uri="{C183D7F6-B498-43B3-948B-1728B52AA6E4}">
                <adec:decorative xmlns:adec="http://schemas.microsoft.com/office/drawing/2017/decorative" val="1"/>
              </a:ext>
            </a:extLst>
          </p:cNvPr>
          <p:cNvSpPr>
            <a:spLocks/>
          </p:cNvSpPr>
          <p:nvPr/>
        </p:nvSpPr>
        <p:spPr bwMode="auto">
          <a:xfrm>
            <a:off x="588963" y="1193799"/>
            <a:ext cx="11017250" cy="5075239"/>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15" name="Rounded Rectangle 24_1">
            <a:extLst>
              <a:ext uri="{FF2B5EF4-FFF2-40B4-BE49-F238E27FC236}">
                <a16:creationId xmlns:a16="http://schemas.microsoft.com/office/drawing/2014/main" id="{8F73A2DF-DEC5-575E-C30B-993E2F99CFB9}"/>
              </a:ext>
              <a:ext uri="{C183D7F6-B498-43B3-948B-1728B52AA6E4}">
                <adec:decorative xmlns:adec="http://schemas.microsoft.com/office/drawing/2017/decorative" val="1"/>
              </a:ext>
            </a:extLst>
          </p:cNvPr>
          <p:cNvSpPr>
            <a:spLocks/>
          </p:cNvSpPr>
          <p:nvPr/>
        </p:nvSpPr>
        <p:spPr bwMode="auto">
          <a:xfrm>
            <a:off x="744410" y="1352552"/>
            <a:ext cx="10706354" cy="1586058"/>
          </a:xfrm>
          <a:prstGeom prst="roundRect">
            <a:avLst>
              <a:gd name="adj" fmla="val 11799"/>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6" name="Rounded Rectangle 3_1_1_1">
            <a:extLst>
              <a:ext uri="{FF2B5EF4-FFF2-40B4-BE49-F238E27FC236}">
                <a16:creationId xmlns:a16="http://schemas.microsoft.com/office/drawing/2014/main" id="{B9A49F5B-7B3D-FD08-6E61-33F8976EE5B4}"/>
              </a:ext>
            </a:extLst>
          </p:cNvPr>
          <p:cNvSpPr>
            <a:spLocks/>
          </p:cNvSpPr>
          <p:nvPr/>
        </p:nvSpPr>
        <p:spPr>
          <a:xfrm>
            <a:off x="881570" y="1489712"/>
            <a:ext cx="10432034" cy="1311738"/>
          </a:xfrm>
          <a:prstGeom prst="roundRect">
            <a:avLst>
              <a:gd name="adj" fmla="val 10370"/>
            </a:avLst>
          </a:prstGeom>
          <a:gradFill flip="none" rotWithShape="1">
            <a:gsLst>
              <a:gs pos="50000">
                <a:schemeClr val="accent1">
                  <a:alpha val="10000"/>
                </a:schemeClr>
              </a:gs>
              <a:gs pos="1000">
                <a:schemeClr val="accent3">
                  <a:alpha val="10000"/>
                </a:schemeClr>
              </a:gs>
              <a:gs pos="10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ts val="400"/>
              </a:spcAft>
              <a:defRPr/>
            </a:pPr>
            <a:r>
              <a:rPr lang="en-US" sz="1800">
                <a:solidFill>
                  <a:schemeClr val="tx1"/>
                </a:solidFill>
              </a:rPr>
              <a:t>For this exercise we’re going to focus on the final aspect of our destination which is</a:t>
            </a:r>
            <a:br>
              <a:rPr lang="en-US" sz="1800">
                <a:solidFill>
                  <a:schemeClr val="tx1"/>
                </a:solidFill>
              </a:rPr>
            </a:br>
            <a:r>
              <a:rPr lang="en-US" sz="1800">
                <a:solidFill>
                  <a:schemeClr val="tx1"/>
                </a:solidFill>
              </a:rPr>
              <a:t>generating branding material. We’re going to create a catchy name for your destination</a:t>
            </a:r>
            <a:br>
              <a:rPr lang="en-US" sz="1800">
                <a:solidFill>
                  <a:schemeClr val="tx1"/>
                </a:solidFill>
              </a:rPr>
            </a:br>
            <a:r>
              <a:rPr lang="en-US" sz="1800">
                <a:solidFill>
                  <a:schemeClr val="tx1"/>
                </a:solidFill>
              </a:rPr>
              <a:t>and a short description that captures its essence</a:t>
            </a:r>
          </a:p>
        </p:txBody>
      </p:sp>
      <p:sp>
        <p:nvSpPr>
          <p:cNvPr id="41" name="TextBox 40">
            <a:extLst>
              <a:ext uri="{FF2B5EF4-FFF2-40B4-BE49-F238E27FC236}">
                <a16:creationId xmlns:a16="http://schemas.microsoft.com/office/drawing/2014/main" id="{63D1A233-466B-68EB-799B-BD17DBE77717}"/>
              </a:ext>
              <a:ext uri="{C183D7F6-B498-43B3-948B-1728B52AA6E4}">
                <adec:decorative xmlns:adec="http://schemas.microsoft.com/office/drawing/2017/decorative" val="1"/>
              </a:ext>
            </a:extLst>
          </p:cNvPr>
          <p:cNvSpPr txBox="1">
            <a:spLocks/>
          </p:cNvSpPr>
          <p:nvPr/>
        </p:nvSpPr>
        <p:spPr>
          <a:xfrm>
            <a:off x="744410" y="3075770"/>
            <a:ext cx="10706355" cy="3056108"/>
          </a:xfrm>
          <a:prstGeom prst="roundRect">
            <a:avLst>
              <a:gd name="adj" fmla="val 4312"/>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defPPr>
              <a:defRPr lang="en-US"/>
            </a:defPPr>
            <a:lvl1pPr defTabSz="951121">
              <a:spcAft>
                <a:spcPts val="600"/>
              </a:spcAft>
              <a:buSzPct val="90000"/>
              <a:defRPr sz="1400">
                <a:solidFill>
                  <a:srgbClr val="FF5C39"/>
                </a:solidFill>
                <a:latin typeface="Segoe UI Semibold"/>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endParaRPr lang="en-US"/>
          </a:p>
        </p:txBody>
      </p:sp>
      <p:sp>
        <p:nvSpPr>
          <p:cNvPr id="84" name="Rectangle: Rounded Corners 83">
            <a:extLst>
              <a:ext uri="{FF2B5EF4-FFF2-40B4-BE49-F238E27FC236}">
                <a16:creationId xmlns:a16="http://schemas.microsoft.com/office/drawing/2014/main" id="{DE621A14-4A0D-615F-4A0B-F2B5E5D1F61E}"/>
              </a:ext>
            </a:extLst>
          </p:cNvPr>
          <p:cNvSpPr>
            <a:spLocks/>
          </p:cNvSpPr>
          <p:nvPr/>
        </p:nvSpPr>
        <p:spPr bwMode="auto">
          <a:xfrm>
            <a:off x="894688"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en-IN" sz="1800">
                <a:solidFill>
                  <a:schemeClr val="tx1"/>
                </a:solidFill>
              </a:rPr>
              <a:t>Ideate with Copilot</a:t>
            </a:r>
          </a:p>
        </p:txBody>
      </p:sp>
      <p:sp>
        <p:nvSpPr>
          <p:cNvPr id="85" name="Rectangle: Rounded Corners 84">
            <a:extLst>
              <a:ext uri="{FF2B5EF4-FFF2-40B4-BE49-F238E27FC236}">
                <a16:creationId xmlns:a16="http://schemas.microsoft.com/office/drawing/2014/main" id="{2169FF6A-7A4D-92D2-0042-A982BAEB8AAB}"/>
              </a:ext>
            </a:extLst>
          </p:cNvPr>
          <p:cNvSpPr>
            <a:spLocks/>
          </p:cNvSpPr>
          <p:nvPr/>
        </p:nvSpPr>
        <p:spPr bwMode="auto">
          <a:xfrm>
            <a:off x="4428100"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91440" tIns="594360" rIns="91440" bIns="45720" rtlCol="0" anchor="t"/>
          <a:lstStyle/>
          <a:p>
            <a:pPr algn="ctr" defTabSz="951121">
              <a:spcAft>
                <a:spcPts val="600"/>
              </a:spcAft>
              <a:buSzPct val="90000"/>
            </a:pPr>
            <a:r>
              <a:rPr lang="en-IN" sz="1800">
                <a:solidFill>
                  <a:schemeClr val="tx1"/>
                </a:solidFill>
              </a:rPr>
              <a:t>Write copy with Copilot</a:t>
            </a:r>
          </a:p>
        </p:txBody>
      </p:sp>
      <p:sp>
        <p:nvSpPr>
          <p:cNvPr id="86" name="Rectangle: Rounded Corners 85">
            <a:extLst>
              <a:ext uri="{FF2B5EF4-FFF2-40B4-BE49-F238E27FC236}">
                <a16:creationId xmlns:a16="http://schemas.microsoft.com/office/drawing/2014/main" id="{76BB8070-5EE2-70FB-BEBC-2EB459104886}"/>
              </a:ext>
            </a:extLst>
          </p:cNvPr>
          <p:cNvSpPr>
            <a:spLocks/>
          </p:cNvSpPr>
          <p:nvPr/>
        </p:nvSpPr>
        <p:spPr bwMode="auto">
          <a:xfrm>
            <a:off x="7961511" y="3856969"/>
            <a:ext cx="3352089" cy="2106343"/>
          </a:xfrm>
          <a:prstGeom prst="roundRect">
            <a:avLst>
              <a:gd name="adj" fmla="val 4400"/>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594360" rIns="91440" bIns="45720" rtlCol="0" anchor="t"/>
          <a:lstStyle/>
          <a:p>
            <a:pPr algn="ctr" defTabSz="951121">
              <a:spcAft>
                <a:spcPts val="600"/>
              </a:spcAft>
              <a:buSzPct val="90000"/>
            </a:pPr>
            <a:r>
              <a:rPr lang="en-IN" sz="1800">
                <a:solidFill>
                  <a:schemeClr val="tx1"/>
                </a:solidFill>
              </a:rPr>
              <a:t>Copy and paste your </a:t>
            </a:r>
            <a:br>
              <a:rPr lang="en-IN" sz="1800">
                <a:solidFill>
                  <a:schemeClr val="tx1"/>
                </a:solidFill>
              </a:rPr>
            </a:br>
            <a:r>
              <a:rPr lang="en-IN" sz="1800">
                <a:solidFill>
                  <a:schemeClr val="tx1"/>
                </a:solidFill>
              </a:rPr>
              <a:t>branding materials into </a:t>
            </a:r>
            <a:br>
              <a:rPr lang="en-IN" sz="1800">
                <a:solidFill>
                  <a:schemeClr val="tx1"/>
                </a:solidFill>
              </a:rPr>
            </a:br>
            <a:r>
              <a:rPr lang="en-IN" sz="1800">
                <a:solidFill>
                  <a:schemeClr val="tx1"/>
                </a:solidFill>
              </a:rPr>
              <a:t>your PowerPoint</a:t>
            </a:r>
          </a:p>
        </p:txBody>
      </p:sp>
      <p:grpSp>
        <p:nvGrpSpPr>
          <p:cNvPr id="87" name="Group 86">
            <a:extLst>
              <a:ext uri="{FF2B5EF4-FFF2-40B4-BE49-F238E27FC236}">
                <a16:creationId xmlns:a16="http://schemas.microsoft.com/office/drawing/2014/main" id="{347136D4-E3DA-D0C3-3F14-381005FB5306}"/>
              </a:ext>
              <a:ext uri="{C183D7F6-B498-43B3-948B-1728B52AA6E4}">
                <adec:decorative xmlns:adec="http://schemas.microsoft.com/office/drawing/2017/decorative" val="1"/>
              </a:ext>
            </a:extLst>
          </p:cNvPr>
          <p:cNvGrpSpPr>
            <a:grpSpLocks/>
          </p:cNvGrpSpPr>
          <p:nvPr/>
        </p:nvGrpSpPr>
        <p:grpSpPr>
          <a:xfrm>
            <a:off x="2241762" y="3533770"/>
            <a:ext cx="640080" cy="640080"/>
            <a:chOff x="547424" y="4293480"/>
            <a:chExt cx="640026" cy="657416"/>
          </a:xfrm>
        </p:grpSpPr>
        <p:grpSp>
          <p:nvGrpSpPr>
            <p:cNvPr id="88" name="Group 87">
              <a:extLst>
                <a:ext uri="{FF2B5EF4-FFF2-40B4-BE49-F238E27FC236}">
                  <a16:creationId xmlns:a16="http://schemas.microsoft.com/office/drawing/2014/main" id="{4B868156-7305-4E66-B3E4-B2A3270CBEB2}"/>
                </a:ext>
              </a:extLst>
            </p:cNvPr>
            <p:cNvGrpSpPr/>
            <p:nvPr/>
          </p:nvGrpSpPr>
          <p:grpSpPr>
            <a:xfrm>
              <a:off x="547424" y="4293480"/>
              <a:ext cx="640026" cy="657416"/>
              <a:chOff x="987658" y="5065483"/>
              <a:chExt cx="1169054" cy="1200820"/>
            </a:xfrm>
          </p:grpSpPr>
          <p:grpSp>
            <p:nvGrpSpPr>
              <p:cNvPr id="90" name="Group 89">
                <a:extLst>
                  <a:ext uri="{FF2B5EF4-FFF2-40B4-BE49-F238E27FC236}">
                    <a16:creationId xmlns:a16="http://schemas.microsoft.com/office/drawing/2014/main" id="{8BDB1CFC-1CA7-D2BA-500F-3724DB198099}"/>
                  </a:ext>
                </a:extLst>
              </p:cNvPr>
              <p:cNvGrpSpPr/>
              <p:nvPr/>
            </p:nvGrpSpPr>
            <p:grpSpPr>
              <a:xfrm>
                <a:off x="987658" y="5065483"/>
                <a:ext cx="1169054" cy="1200820"/>
                <a:chOff x="6349393" y="1711575"/>
                <a:chExt cx="5590022" cy="5674618"/>
              </a:xfrm>
            </p:grpSpPr>
            <p:sp>
              <p:nvSpPr>
                <p:cNvPr id="93" name="Rounded Rectangle 3_1">
                  <a:extLst>
                    <a:ext uri="{FF2B5EF4-FFF2-40B4-BE49-F238E27FC236}">
                      <a16:creationId xmlns:a16="http://schemas.microsoft.com/office/drawing/2014/main" id="{5768AA91-C11E-DD87-075D-1B6AE4E2488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4" name="Rounded Rectangle 3_1">
                  <a:extLst>
                    <a:ext uri="{FF2B5EF4-FFF2-40B4-BE49-F238E27FC236}">
                      <a16:creationId xmlns:a16="http://schemas.microsoft.com/office/drawing/2014/main" id="{3E0E21E5-4A37-AD09-EF07-1A6E6B41FC7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1" name="Rounded Rectangle 3_1">
                <a:extLst>
                  <a:ext uri="{FF2B5EF4-FFF2-40B4-BE49-F238E27FC236}">
                    <a16:creationId xmlns:a16="http://schemas.microsoft.com/office/drawing/2014/main" id="{C72724B8-6459-6784-1B4A-041612462879}"/>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92" name="Rounded Rectangle 24_1">
                <a:extLst>
                  <a:ext uri="{FF2B5EF4-FFF2-40B4-BE49-F238E27FC236}">
                    <a16:creationId xmlns:a16="http://schemas.microsoft.com/office/drawing/2014/main" id="{D52E21C5-C3E5-2C57-C376-29AB3EE74D6D}"/>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9" name="Oval 88">
              <a:extLst>
                <a:ext uri="{FF2B5EF4-FFF2-40B4-BE49-F238E27FC236}">
                  <a16:creationId xmlns:a16="http://schemas.microsoft.com/office/drawing/2014/main" id="{E2BF46A2-D330-3FBE-BB04-2A0A8C2253DD}"/>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i="0" u="none" strike="noStrike" kern="1200" cap="none" normalizeH="0" baseline="0" noProof="0">
                  <a:ln>
                    <a:noFill/>
                  </a:ln>
                  <a:solidFill>
                    <a:srgbClr val="C73ECC"/>
                  </a:solidFill>
                  <a:effectLst/>
                  <a:uLnTx/>
                  <a:uFillTx/>
                  <a:latin typeface="+mj-lt"/>
                  <a:ea typeface="+mj-ea"/>
                  <a:cs typeface="+mj-cs"/>
                </a:rPr>
                <a:t>1</a:t>
              </a:r>
            </a:p>
          </p:txBody>
        </p:sp>
      </p:grpSp>
      <p:grpSp>
        <p:nvGrpSpPr>
          <p:cNvPr id="95" name="Group 94">
            <a:extLst>
              <a:ext uri="{FF2B5EF4-FFF2-40B4-BE49-F238E27FC236}">
                <a16:creationId xmlns:a16="http://schemas.microsoft.com/office/drawing/2014/main" id="{7CE920B4-667D-2864-3874-13A108DB0C0B}"/>
              </a:ext>
              <a:ext uri="{C183D7F6-B498-43B3-948B-1728B52AA6E4}">
                <adec:decorative xmlns:adec="http://schemas.microsoft.com/office/drawing/2017/decorative" val="1"/>
              </a:ext>
            </a:extLst>
          </p:cNvPr>
          <p:cNvGrpSpPr>
            <a:grpSpLocks/>
          </p:cNvGrpSpPr>
          <p:nvPr/>
        </p:nvGrpSpPr>
        <p:grpSpPr>
          <a:xfrm>
            <a:off x="5775960" y="3533770"/>
            <a:ext cx="640080" cy="640080"/>
            <a:chOff x="547424" y="4293480"/>
            <a:chExt cx="640026" cy="657416"/>
          </a:xfrm>
        </p:grpSpPr>
        <p:grpSp>
          <p:nvGrpSpPr>
            <p:cNvPr id="96" name="Group 95">
              <a:extLst>
                <a:ext uri="{FF2B5EF4-FFF2-40B4-BE49-F238E27FC236}">
                  <a16:creationId xmlns:a16="http://schemas.microsoft.com/office/drawing/2014/main" id="{67F6A501-DE80-ECD3-D15C-2D65A13B5438}"/>
                </a:ext>
              </a:extLst>
            </p:cNvPr>
            <p:cNvGrpSpPr/>
            <p:nvPr/>
          </p:nvGrpSpPr>
          <p:grpSpPr>
            <a:xfrm>
              <a:off x="547424" y="4293480"/>
              <a:ext cx="640026" cy="657416"/>
              <a:chOff x="987658" y="5065483"/>
              <a:chExt cx="1169054" cy="1200820"/>
            </a:xfrm>
          </p:grpSpPr>
          <p:grpSp>
            <p:nvGrpSpPr>
              <p:cNvPr id="98" name="Group 97">
                <a:extLst>
                  <a:ext uri="{FF2B5EF4-FFF2-40B4-BE49-F238E27FC236}">
                    <a16:creationId xmlns:a16="http://schemas.microsoft.com/office/drawing/2014/main" id="{4D375034-00E4-CDE3-AAA3-95F1238C4DCB}"/>
                  </a:ext>
                </a:extLst>
              </p:cNvPr>
              <p:cNvGrpSpPr/>
              <p:nvPr/>
            </p:nvGrpSpPr>
            <p:grpSpPr>
              <a:xfrm>
                <a:off x="987658" y="5065483"/>
                <a:ext cx="1169054" cy="1200820"/>
                <a:chOff x="6349393" y="1711575"/>
                <a:chExt cx="5590022" cy="5674618"/>
              </a:xfrm>
            </p:grpSpPr>
            <p:sp>
              <p:nvSpPr>
                <p:cNvPr id="101" name="Rounded Rectangle 3_1">
                  <a:extLst>
                    <a:ext uri="{FF2B5EF4-FFF2-40B4-BE49-F238E27FC236}">
                      <a16:creationId xmlns:a16="http://schemas.microsoft.com/office/drawing/2014/main" id="{C7B2135C-EF49-2118-59D0-D9598324E03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2" name="Rounded Rectangle 3_1">
                  <a:extLst>
                    <a:ext uri="{FF2B5EF4-FFF2-40B4-BE49-F238E27FC236}">
                      <a16:creationId xmlns:a16="http://schemas.microsoft.com/office/drawing/2014/main" id="{047F5772-47AA-4D9C-B540-B50A7673BE3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99" name="Rounded Rectangle 3_1">
                <a:extLst>
                  <a:ext uri="{FF2B5EF4-FFF2-40B4-BE49-F238E27FC236}">
                    <a16:creationId xmlns:a16="http://schemas.microsoft.com/office/drawing/2014/main" id="{792DB393-026C-BA2E-016F-C95AD824541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0" name="Rounded Rectangle 24_1">
                <a:extLst>
                  <a:ext uri="{FF2B5EF4-FFF2-40B4-BE49-F238E27FC236}">
                    <a16:creationId xmlns:a16="http://schemas.microsoft.com/office/drawing/2014/main" id="{4F4E6D0F-2293-A99D-DE6E-295B8BA39769}"/>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7" name="Oval 96">
              <a:extLst>
                <a:ext uri="{FF2B5EF4-FFF2-40B4-BE49-F238E27FC236}">
                  <a16:creationId xmlns:a16="http://schemas.microsoft.com/office/drawing/2014/main" id="{48ACAAA6-123F-9377-0425-A0D99F3C8C2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i="0" u="none" strike="noStrike" kern="1200" cap="none" normalizeH="0" baseline="0" noProof="0">
                  <a:ln>
                    <a:noFill/>
                  </a:ln>
                  <a:solidFill>
                    <a:srgbClr val="C73ECC"/>
                  </a:solidFill>
                  <a:effectLst/>
                  <a:uLnTx/>
                  <a:uFillTx/>
                  <a:latin typeface="+mj-lt"/>
                  <a:ea typeface="+mj-ea"/>
                  <a:cs typeface="+mj-cs"/>
                </a:rPr>
                <a:t>2</a:t>
              </a:r>
            </a:p>
          </p:txBody>
        </p:sp>
      </p:grpSp>
      <p:grpSp>
        <p:nvGrpSpPr>
          <p:cNvPr id="103" name="Group 102">
            <a:extLst>
              <a:ext uri="{FF2B5EF4-FFF2-40B4-BE49-F238E27FC236}">
                <a16:creationId xmlns:a16="http://schemas.microsoft.com/office/drawing/2014/main" id="{5F33C30A-463A-4818-E525-C2ABB33B79DB}"/>
              </a:ext>
              <a:ext uri="{C183D7F6-B498-43B3-948B-1728B52AA6E4}">
                <adec:decorative xmlns:adec="http://schemas.microsoft.com/office/drawing/2017/decorative" val="1"/>
              </a:ext>
            </a:extLst>
          </p:cNvPr>
          <p:cNvGrpSpPr>
            <a:grpSpLocks/>
          </p:cNvGrpSpPr>
          <p:nvPr/>
        </p:nvGrpSpPr>
        <p:grpSpPr>
          <a:xfrm>
            <a:off x="9310157" y="3533770"/>
            <a:ext cx="640080" cy="640080"/>
            <a:chOff x="547424" y="4293480"/>
            <a:chExt cx="640026" cy="657416"/>
          </a:xfrm>
        </p:grpSpPr>
        <p:grpSp>
          <p:nvGrpSpPr>
            <p:cNvPr id="104" name="Group 103">
              <a:extLst>
                <a:ext uri="{FF2B5EF4-FFF2-40B4-BE49-F238E27FC236}">
                  <a16:creationId xmlns:a16="http://schemas.microsoft.com/office/drawing/2014/main" id="{F4EE78F1-0D03-A8AF-4ECF-057C615FC0A5}"/>
                </a:ext>
              </a:extLst>
            </p:cNvPr>
            <p:cNvGrpSpPr/>
            <p:nvPr/>
          </p:nvGrpSpPr>
          <p:grpSpPr>
            <a:xfrm>
              <a:off x="547424" y="4293480"/>
              <a:ext cx="640026" cy="657416"/>
              <a:chOff x="987658" y="5065483"/>
              <a:chExt cx="1169054" cy="1200820"/>
            </a:xfrm>
          </p:grpSpPr>
          <p:grpSp>
            <p:nvGrpSpPr>
              <p:cNvPr id="106" name="Group 105">
                <a:extLst>
                  <a:ext uri="{FF2B5EF4-FFF2-40B4-BE49-F238E27FC236}">
                    <a16:creationId xmlns:a16="http://schemas.microsoft.com/office/drawing/2014/main" id="{33407D86-4F6B-AE1A-25EE-9E62B3D6A9CD}"/>
                  </a:ext>
                </a:extLst>
              </p:cNvPr>
              <p:cNvGrpSpPr/>
              <p:nvPr/>
            </p:nvGrpSpPr>
            <p:grpSpPr>
              <a:xfrm>
                <a:off x="987658" y="5065483"/>
                <a:ext cx="1169054" cy="1200820"/>
                <a:chOff x="6349393" y="1711575"/>
                <a:chExt cx="5590022" cy="5674618"/>
              </a:xfrm>
            </p:grpSpPr>
            <p:sp>
              <p:nvSpPr>
                <p:cNvPr id="109" name="Rounded Rectangle 3_1">
                  <a:extLst>
                    <a:ext uri="{FF2B5EF4-FFF2-40B4-BE49-F238E27FC236}">
                      <a16:creationId xmlns:a16="http://schemas.microsoft.com/office/drawing/2014/main" id="{6011B4D0-54AC-6BFD-7C78-136928D8B27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10" name="Rounded Rectangle 3_1">
                  <a:extLst>
                    <a:ext uri="{FF2B5EF4-FFF2-40B4-BE49-F238E27FC236}">
                      <a16:creationId xmlns:a16="http://schemas.microsoft.com/office/drawing/2014/main" id="{97D3EAC5-9733-E47F-B981-C2A32454D8E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grpSp>
          <p:sp>
            <p:nvSpPr>
              <p:cNvPr id="107" name="Rounded Rectangle 3_1">
                <a:extLst>
                  <a:ext uri="{FF2B5EF4-FFF2-40B4-BE49-F238E27FC236}">
                    <a16:creationId xmlns:a16="http://schemas.microsoft.com/office/drawing/2014/main" id="{1FDEB175-20A5-EBB7-77C3-6EA0241C064D}"/>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mn-ea"/>
                  <a:cs typeface="+mn-cs"/>
                </a:endParaRPr>
              </a:p>
            </p:txBody>
          </p:sp>
          <p:sp>
            <p:nvSpPr>
              <p:cNvPr id="108" name="Rounded Rectangle 24_1">
                <a:extLst>
                  <a:ext uri="{FF2B5EF4-FFF2-40B4-BE49-F238E27FC236}">
                    <a16:creationId xmlns:a16="http://schemas.microsoft.com/office/drawing/2014/main" id="{8316887A-31F2-CEAC-5239-8FED9D080AC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05" name="Oval 104">
              <a:extLst>
                <a:ext uri="{FF2B5EF4-FFF2-40B4-BE49-F238E27FC236}">
                  <a16:creationId xmlns:a16="http://schemas.microsoft.com/office/drawing/2014/main" id="{2FA8E317-EDD1-359C-AE32-CBD58CEB7F92}"/>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i="0" u="none" strike="noStrike" kern="1200" cap="none" normalizeH="0" baseline="0" noProof="0">
                  <a:ln>
                    <a:noFill/>
                  </a:ln>
                  <a:solidFill>
                    <a:srgbClr val="C73ECC"/>
                  </a:solidFill>
                  <a:effectLst/>
                  <a:uLnTx/>
                  <a:uFillTx/>
                  <a:latin typeface="+mj-lt"/>
                  <a:ea typeface="+mj-ea"/>
                  <a:cs typeface="+mj-cs"/>
                </a:rPr>
                <a:t>3</a:t>
              </a:r>
            </a:p>
          </p:txBody>
        </p:sp>
      </p:grpSp>
      <p:sp>
        <p:nvSpPr>
          <p:cNvPr id="3" name="TextBox 2">
            <a:extLst>
              <a:ext uri="{FF2B5EF4-FFF2-40B4-BE49-F238E27FC236}">
                <a16:creationId xmlns:a16="http://schemas.microsoft.com/office/drawing/2014/main" id="{EF6C4075-6D58-7F0F-1FA6-2904C56F1DE1}"/>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50488602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1730A-E61A-DAF5-0D2B-916AFEC4AE5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BB88A3B-A104-7918-19EB-F0799E40463B}"/>
              </a:ext>
            </a:extLst>
          </p:cNvPr>
          <p:cNvSpPr>
            <a:spLocks noGrp="1"/>
          </p:cNvSpPr>
          <p:nvPr>
            <p:ph type="title"/>
          </p:nvPr>
        </p:nvSpPr>
        <p:spPr>
          <a:xfrm>
            <a:off x="585216" y="3088623"/>
            <a:ext cx="4772847" cy="443198"/>
          </a:xfrm>
        </p:spPr>
        <p:txBody>
          <a:bodyPr/>
          <a:lstStyle/>
          <a:p>
            <a:r>
              <a:rPr lang="en-US"/>
              <a:t>Work on your own  </a:t>
            </a:r>
          </a:p>
        </p:txBody>
      </p:sp>
      <p:sp>
        <p:nvSpPr>
          <p:cNvPr id="6" name="Text Placeholder 5">
            <a:extLst>
              <a:ext uri="{FF2B5EF4-FFF2-40B4-BE49-F238E27FC236}">
                <a16:creationId xmlns:a16="http://schemas.microsoft.com/office/drawing/2014/main" id="{6278A491-1C52-A9BD-16A6-8C700B7C1535}"/>
              </a:ext>
            </a:extLst>
          </p:cNvPr>
          <p:cNvSpPr>
            <a:spLocks noGrp="1"/>
          </p:cNvSpPr>
          <p:nvPr>
            <p:ph type="body" sz="quarter" idx="12"/>
          </p:nvPr>
        </p:nvSpPr>
        <p:spPr>
          <a:xfrm>
            <a:off x="585216" y="3977319"/>
            <a:ext cx="4772847" cy="307777"/>
          </a:xfrm>
        </p:spPr>
        <p:txBody>
          <a:bodyPr/>
          <a:lstStyle/>
          <a:p>
            <a:r>
              <a:rPr lang="en-US">
                <a:latin typeface="+mj-lt"/>
              </a:rPr>
              <a:t>15 Minutes</a:t>
            </a:r>
          </a:p>
        </p:txBody>
      </p:sp>
      <p:sp>
        <p:nvSpPr>
          <p:cNvPr id="2" name="TextBox 1">
            <a:extLst>
              <a:ext uri="{FF2B5EF4-FFF2-40B4-BE49-F238E27FC236}">
                <a16:creationId xmlns:a16="http://schemas.microsoft.com/office/drawing/2014/main" id="{FE7C3F8E-8249-EA83-2739-97C2E9124208}"/>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83354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1DAA0B-8A36-05F5-999E-7A1517E746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26836-1EE1-1215-226C-1FF5D8391B14}"/>
              </a:ext>
            </a:extLst>
          </p:cNvPr>
          <p:cNvSpPr>
            <a:spLocks noGrp="1"/>
          </p:cNvSpPr>
          <p:nvPr>
            <p:ph type="title"/>
          </p:nvPr>
        </p:nvSpPr>
        <p:spPr>
          <a:xfrm>
            <a:off x="588263" y="457200"/>
            <a:ext cx="11018520" cy="492443"/>
          </a:xfrm>
        </p:spPr>
        <p:txBody>
          <a:bodyPr/>
          <a:lstStyle/>
          <a:p>
            <a:r>
              <a:rPr lang="en-US">
                <a:ea typeface="+mj-ea"/>
                <a:cs typeface="+mj-cs"/>
              </a:rPr>
              <a:t>Project Debrief</a:t>
            </a:r>
          </a:p>
        </p:txBody>
      </p:sp>
      <p:sp>
        <p:nvSpPr>
          <p:cNvPr id="3" name="TextBox 2">
            <a:extLst>
              <a:ext uri="{FF2B5EF4-FFF2-40B4-BE49-F238E27FC236}">
                <a16:creationId xmlns:a16="http://schemas.microsoft.com/office/drawing/2014/main" id="{FD1AD5D4-44D1-F04A-25E9-A3CE82767A93}"/>
              </a:ext>
              <a:ext uri="{C183D7F6-B498-43B3-948B-1728B52AA6E4}">
                <adec:decorative xmlns:adec="http://schemas.microsoft.com/office/drawing/2017/decorative" val="0"/>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en-US" sz="2000">
                <a:ln w="3175">
                  <a:noFill/>
                </a:ln>
                <a:gradFill flip="none" rotWithShape="1">
                  <a:gsLst>
                    <a:gs pos="0">
                      <a:schemeClr val="accent1"/>
                    </a:gs>
                    <a:gs pos="100000">
                      <a:schemeClr val="accent2"/>
                    </a:gs>
                  </a:gsLst>
                  <a:lin ang="10800000" scaled="1"/>
                  <a:tileRect/>
                </a:gradFill>
                <a:latin typeface="+mj-lt"/>
                <a:ea typeface="+mj-ea"/>
                <a:cs typeface="+mj-cs"/>
              </a:rPr>
              <a:t>Share and learn</a:t>
            </a:r>
          </a:p>
        </p:txBody>
      </p:sp>
      <p:grpSp>
        <p:nvGrpSpPr>
          <p:cNvPr id="11" name="Group 10">
            <a:extLst>
              <a:ext uri="{FF2B5EF4-FFF2-40B4-BE49-F238E27FC236}">
                <a16:creationId xmlns:a16="http://schemas.microsoft.com/office/drawing/2014/main" id="{5B6AB4BB-10D9-8510-3894-D81A9DB332D4}"/>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3" name="Picture 12">
              <a:extLst>
                <a:ext uri="{FF2B5EF4-FFF2-40B4-BE49-F238E27FC236}">
                  <a16:creationId xmlns:a16="http://schemas.microsoft.com/office/drawing/2014/main" id="{48297079-8F94-0C48-EE09-A2BE21E154A5}"/>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5" name="Straight Connector 14">
              <a:extLst>
                <a:ext uri="{FF2B5EF4-FFF2-40B4-BE49-F238E27FC236}">
                  <a16:creationId xmlns:a16="http://schemas.microsoft.com/office/drawing/2014/main" id="{9CC7B656-06FA-6ACB-DFBD-D29E3E1B1FE7}"/>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15">
            <a:extLst>
              <a:ext uri="{FF2B5EF4-FFF2-40B4-BE49-F238E27FC236}">
                <a16:creationId xmlns:a16="http://schemas.microsoft.com/office/drawing/2014/main" id="{91F218F5-E632-B2DA-6F4D-35F66A2408DF}"/>
              </a:ext>
              <a:ext uri="{C183D7F6-B498-43B3-948B-1728B52AA6E4}">
                <adec:decorative xmlns:adec="http://schemas.microsoft.com/office/drawing/2017/decorative" val="1"/>
              </a:ext>
            </a:extLst>
          </p:cNvPr>
          <p:cNvSpPr>
            <a:spLocks/>
          </p:cNvSpPr>
          <p:nvPr/>
        </p:nvSpPr>
        <p:spPr bwMode="auto">
          <a:xfrm>
            <a:off x="588963" y="1642283"/>
            <a:ext cx="11017250" cy="46267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7" name="Rounded Rectangle 3_1">
            <a:extLst>
              <a:ext uri="{FF2B5EF4-FFF2-40B4-BE49-F238E27FC236}">
                <a16:creationId xmlns:a16="http://schemas.microsoft.com/office/drawing/2014/main" id="{B626E9EB-F40A-015F-EAB1-E75D541DCED3}"/>
              </a:ext>
              <a:ext uri="{C183D7F6-B498-43B3-948B-1728B52AA6E4}">
                <adec:decorative xmlns:adec="http://schemas.microsoft.com/office/drawing/2017/decorative" val="1"/>
              </a:ext>
            </a:extLst>
          </p:cNvPr>
          <p:cNvSpPr>
            <a:spLocks/>
          </p:cNvSpPr>
          <p:nvPr/>
        </p:nvSpPr>
        <p:spPr>
          <a:xfrm>
            <a:off x="771843" y="1825162"/>
            <a:ext cx="3704907" cy="4260996"/>
          </a:xfrm>
          <a:prstGeom prst="roundRect">
            <a:avLst>
              <a:gd name="adj" fmla="val 4700"/>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19" name="Content Placeholder 2">
            <a:extLst>
              <a:ext uri="{FF2B5EF4-FFF2-40B4-BE49-F238E27FC236}">
                <a16:creationId xmlns:a16="http://schemas.microsoft.com/office/drawing/2014/main" id="{5DADC08A-14C3-0F1E-49A4-B71785C85A35}"/>
              </a:ext>
            </a:extLst>
          </p:cNvPr>
          <p:cNvSpPr txBox="1">
            <a:spLocks/>
          </p:cNvSpPr>
          <p:nvPr/>
        </p:nvSpPr>
        <p:spPr>
          <a:xfrm>
            <a:off x="933768" y="2019053"/>
            <a:ext cx="3381057" cy="384720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79400" indent="-279400" defTabSz="914400">
              <a:spcBef>
                <a:spcPts val="0"/>
              </a:spcBef>
              <a:spcAft>
                <a:spcPts val="1800"/>
              </a:spcAft>
              <a:buSzTx/>
              <a:buFont typeface="Arial" panose="020B0604020202020204" pitchFamily="34" charset="0"/>
              <a:buChar char="•"/>
              <a:defRPr/>
            </a:pPr>
            <a:r>
              <a:rPr kumimoji="0" lang="en-US" sz="2000" b="0" i="0" u="none" strike="noStrike" kern="1200" cap="none" spc="0" normalizeH="0" baseline="0" noProof="0">
                <a:ln>
                  <a:noFill/>
                </a:ln>
                <a:effectLst/>
                <a:uLnTx/>
                <a:uFillTx/>
                <a:cs typeface="+mn-cs"/>
              </a:rPr>
              <a:t>Showcase your dream destination you created with Copilot</a:t>
            </a:r>
          </a:p>
          <a:p>
            <a:pPr marL="279400" indent="-279400" defTabSz="914400">
              <a:spcBef>
                <a:spcPts val="0"/>
              </a:spcBef>
              <a:spcAft>
                <a:spcPts val="1800"/>
              </a:spcAft>
              <a:buSzTx/>
              <a:buFont typeface="Arial" panose="020B0604020202020204" pitchFamily="34" charset="0"/>
              <a:buChar char="•"/>
              <a:defRPr/>
            </a:pPr>
            <a:r>
              <a:rPr kumimoji="0" lang="en-US" sz="2000" b="0" i="0" u="none" strike="noStrike" kern="1200" cap="none" spc="0" normalizeH="0" baseline="0" noProof="0">
                <a:ln>
                  <a:noFill/>
                </a:ln>
                <a:effectLst/>
                <a:uLnTx/>
                <a:uFillTx/>
                <a:cs typeface="+mn-cs"/>
              </a:rPr>
              <a:t>What did you learn about what works best with Copilot to produce what you imagined?</a:t>
            </a:r>
          </a:p>
          <a:p>
            <a:pPr marL="279400" indent="-279400" defTabSz="914400">
              <a:spcBef>
                <a:spcPts val="0"/>
              </a:spcBef>
              <a:spcAft>
                <a:spcPts val="1800"/>
              </a:spcAft>
              <a:buSzTx/>
              <a:buFont typeface="Arial" panose="020B0604020202020204" pitchFamily="34" charset="0"/>
              <a:buChar char="•"/>
              <a:defRPr/>
            </a:pPr>
            <a:r>
              <a:rPr kumimoji="0" lang="en-US" sz="2000" b="0" i="0" u="none" strike="noStrike" kern="1200" cap="none" spc="0" normalizeH="0" baseline="0" noProof="0">
                <a:ln>
                  <a:noFill/>
                </a:ln>
                <a:effectLst/>
                <a:uLnTx/>
                <a:uFillTx/>
                <a:cs typeface="+mn-cs"/>
              </a:rPr>
              <a:t>Can you think of other projects or tasks where Microsoft Copilot might be a great assistant?</a:t>
            </a:r>
          </a:p>
        </p:txBody>
      </p:sp>
      <p:pic>
        <p:nvPicPr>
          <p:cNvPr id="62" name="Picture 61" descr="AI generated restaurant feature, cozy nest in a tree with seating area">
            <a:extLst>
              <a:ext uri="{FF2B5EF4-FFF2-40B4-BE49-F238E27FC236}">
                <a16:creationId xmlns:a16="http://schemas.microsoft.com/office/drawing/2014/main" id="{460461E8-F9FB-F226-B16B-E85D5E104097}"/>
              </a:ext>
            </a:extLst>
          </p:cNvPr>
          <p:cNvPicPr>
            <a:picLocks/>
          </p:cNvPicPr>
          <p:nvPr/>
        </p:nvPicPr>
        <p:blipFill rotWithShape="1">
          <a:blip r:embed="rId4"/>
          <a:srcRect t="13964" b="13964"/>
          <a:stretch/>
        </p:blipFill>
        <p:spPr>
          <a:xfrm>
            <a:off x="4654920" y="1825162"/>
            <a:ext cx="3291177" cy="2039058"/>
          </a:xfrm>
          <a:prstGeom prst="roundRect">
            <a:avLst>
              <a:gd name="adj" fmla="val 6300"/>
            </a:avLst>
          </a:prstGeom>
        </p:spPr>
      </p:pic>
      <p:pic>
        <p:nvPicPr>
          <p:cNvPr id="59" name="Picture 58" descr="AI generated cozy restaurant in a tree">
            <a:extLst>
              <a:ext uri="{FF2B5EF4-FFF2-40B4-BE49-F238E27FC236}">
                <a16:creationId xmlns:a16="http://schemas.microsoft.com/office/drawing/2014/main" id="{E7C59470-144C-8CF6-2DA0-D444FAE3B46E}"/>
              </a:ext>
            </a:extLst>
          </p:cNvPr>
          <p:cNvPicPr>
            <a:picLocks/>
          </p:cNvPicPr>
          <p:nvPr/>
        </p:nvPicPr>
        <p:blipFill rotWithShape="1">
          <a:blip r:embed="rId5"/>
          <a:srcRect t="19301" b="19301"/>
          <a:stretch/>
        </p:blipFill>
        <p:spPr>
          <a:xfrm>
            <a:off x="8128977" y="1825162"/>
            <a:ext cx="3291177" cy="2039058"/>
          </a:xfrm>
          <a:prstGeom prst="roundRect">
            <a:avLst>
              <a:gd name="adj" fmla="val 6300"/>
            </a:avLst>
          </a:prstGeom>
        </p:spPr>
      </p:pic>
      <p:pic>
        <p:nvPicPr>
          <p:cNvPr id="60" name="Picture 59" descr="AI generated entrance to the restaurant">
            <a:extLst>
              <a:ext uri="{FF2B5EF4-FFF2-40B4-BE49-F238E27FC236}">
                <a16:creationId xmlns:a16="http://schemas.microsoft.com/office/drawing/2014/main" id="{9A27873C-1580-7C9A-D385-B31B12706B47}"/>
              </a:ext>
            </a:extLst>
          </p:cNvPr>
          <p:cNvPicPr>
            <a:picLocks/>
          </p:cNvPicPr>
          <p:nvPr/>
        </p:nvPicPr>
        <p:blipFill rotWithShape="1">
          <a:blip r:embed="rId6"/>
          <a:srcRect t="17723" b="17723"/>
          <a:stretch/>
        </p:blipFill>
        <p:spPr>
          <a:xfrm>
            <a:off x="4654920" y="4047100"/>
            <a:ext cx="3291177" cy="2039058"/>
          </a:xfrm>
          <a:prstGeom prst="roundRect">
            <a:avLst>
              <a:gd name="adj" fmla="val 6300"/>
            </a:avLst>
          </a:prstGeom>
        </p:spPr>
      </p:pic>
      <p:pic>
        <p:nvPicPr>
          <p:cNvPr id="61" name="Picture 60" descr="AI generated salad served at restaurant">
            <a:extLst>
              <a:ext uri="{FF2B5EF4-FFF2-40B4-BE49-F238E27FC236}">
                <a16:creationId xmlns:a16="http://schemas.microsoft.com/office/drawing/2014/main" id="{92025225-3EB3-82FB-F842-5E1E1C2F4AB0}"/>
              </a:ext>
            </a:extLst>
          </p:cNvPr>
          <p:cNvPicPr>
            <a:picLocks/>
          </p:cNvPicPr>
          <p:nvPr/>
        </p:nvPicPr>
        <p:blipFill rotWithShape="1">
          <a:blip r:embed="rId7"/>
          <a:srcRect t="18509" b="18509"/>
          <a:stretch/>
        </p:blipFill>
        <p:spPr>
          <a:xfrm>
            <a:off x="8128977" y="4047100"/>
            <a:ext cx="3291177" cy="2039058"/>
          </a:xfrm>
          <a:prstGeom prst="roundRect">
            <a:avLst>
              <a:gd name="adj" fmla="val 6300"/>
            </a:avLst>
          </a:prstGeom>
        </p:spPr>
      </p:pic>
      <p:sp>
        <p:nvSpPr>
          <p:cNvPr id="4" name="TextBox 3">
            <a:extLst>
              <a:ext uri="{FF2B5EF4-FFF2-40B4-BE49-F238E27FC236}">
                <a16:creationId xmlns:a16="http://schemas.microsoft.com/office/drawing/2014/main" id="{8D7E72BD-516A-7E90-3073-C0337D9C603C}"/>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213665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C183D7F6-B498-43B3-948B-1728B52AA6E4}">
                <adec:decorative xmlns:adec="http://schemas.microsoft.com/office/drawing/2017/decorative" val="0"/>
              </a:ext>
            </a:extLst>
          </p:cNvPr>
          <p:cNvSpPr>
            <a:spLocks noGrp="1"/>
          </p:cNvSpPr>
          <p:nvPr>
            <p:ph type="title"/>
          </p:nvPr>
        </p:nvSpPr>
        <p:spPr>
          <a:xfrm>
            <a:off x="588263" y="457200"/>
            <a:ext cx="11018520" cy="492443"/>
          </a:xfrm>
        </p:spPr>
        <p:txBody>
          <a:bodyPr/>
          <a:lstStyle/>
          <a:p>
            <a:r>
              <a:rPr lang="en-US">
                <a:ea typeface="+mj-ea"/>
                <a:cs typeface="+mj-cs"/>
              </a:rPr>
              <a:t>Knowledge check</a:t>
            </a:r>
          </a:p>
        </p:txBody>
      </p:sp>
      <p:grpSp>
        <p:nvGrpSpPr>
          <p:cNvPr id="41" name="Group 40">
            <a:extLst>
              <a:ext uri="{FF2B5EF4-FFF2-40B4-BE49-F238E27FC236}">
                <a16:creationId xmlns:a16="http://schemas.microsoft.com/office/drawing/2014/main" id="{DD2E30CA-B6E4-7EA9-E0C9-C0AB7D086A30}"/>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2" name="Picture 41">
              <a:extLst>
                <a:ext uri="{FF2B5EF4-FFF2-40B4-BE49-F238E27FC236}">
                  <a16:creationId xmlns:a16="http://schemas.microsoft.com/office/drawing/2014/main" id="{0F74DD36-4C19-0BDD-B14B-3755A48B4BC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3" name="Straight Connector 42">
              <a:extLst>
                <a:ext uri="{FF2B5EF4-FFF2-40B4-BE49-F238E27FC236}">
                  <a16:creationId xmlns:a16="http://schemas.microsoft.com/office/drawing/2014/main" id="{951B292A-C4E2-B5E0-B0FD-F0CDC3B9330C}"/>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6" name="Rounded Rectangle 3_1">
            <a:extLst>
              <a:ext uri="{FF2B5EF4-FFF2-40B4-BE49-F238E27FC236}">
                <a16:creationId xmlns:a16="http://schemas.microsoft.com/office/drawing/2014/main" id="{FEC21594-F412-691C-0D8B-16F6A0A25555}"/>
              </a:ext>
              <a:ext uri="{C183D7F6-B498-43B3-948B-1728B52AA6E4}">
                <adec:decorative xmlns:adec="http://schemas.microsoft.com/office/drawing/2017/decorative" val="1"/>
              </a:ext>
            </a:extLst>
          </p:cNvPr>
          <p:cNvSpPr>
            <a:spLocks/>
          </p:cNvSpPr>
          <p:nvPr/>
        </p:nvSpPr>
        <p:spPr>
          <a:xfrm>
            <a:off x="588263" y="1233488"/>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47" name="Rectangle: Rounded Corners 46">
            <a:extLst>
              <a:ext uri="{FF2B5EF4-FFF2-40B4-BE49-F238E27FC236}">
                <a16:creationId xmlns:a16="http://schemas.microsoft.com/office/drawing/2014/main" id="{CCF397CE-4693-FA03-900A-6A9DB19AC34D}"/>
              </a:ext>
              <a:ext uri="{C183D7F6-B498-43B3-948B-1728B52AA6E4}">
                <adec:decorative xmlns:adec="http://schemas.microsoft.com/office/drawing/2017/decorative" val="1"/>
              </a:ext>
            </a:extLst>
          </p:cNvPr>
          <p:cNvSpPr>
            <a:spLocks/>
          </p:cNvSpPr>
          <p:nvPr/>
        </p:nvSpPr>
        <p:spPr bwMode="auto">
          <a:xfrm>
            <a:off x="728870" y="1393875"/>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9" name="TextBox 48">
            <a:extLst>
              <a:ext uri="{FF2B5EF4-FFF2-40B4-BE49-F238E27FC236}">
                <a16:creationId xmlns:a16="http://schemas.microsoft.com/office/drawing/2014/main" id="{1CCB197F-0DBD-FB51-7ACA-3DC5C3022BD1}"/>
              </a:ext>
              <a:ext uri="{C183D7F6-B498-43B3-948B-1728B52AA6E4}">
                <adec:decorative xmlns:adec="http://schemas.microsoft.com/office/drawing/2017/decorative" val="0"/>
              </a:ext>
            </a:extLst>
          </p:cNvPr>
          <p:cNvSpPr txBox="1">
            <a:spLocks/>
          </p:cNvSpPr>
          <p:nvPr/>
        </p:nvSpPr>
        <p:spPr>
          <a:xfrm>
            <a:off x="859800" y="1522499"/>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en-US" sz="1400" i="0" u="none" strike="noStrike" kern="1200" cap="none" spc="0" normalizeH="0" baseline="0" noProof="0">
                <a:ln>
                  <a:noFill/>
                </a:ln>
                <a:effectLst/>
                <a:uLnTx/>
                <a:uFillTx/>
                <a:latin typeface="+mj-lt"/>
                <a:ea typeface="+mj-ea"/>
                <a:cs typeface="+mj-cs"/>
              </a:rPr>
              <a:t>What is the significance of providing specific details when asking Copilot to suggest a name for the destination?</a:t>
            </a:r>
          </a:p>
        </p:txBody>
      </p:sp>
      <p:sp>
        <p:nvSpPr>
          <p:cNvPr id="48" name="Content Placeholder 2">
            <a:extLst>
              <a:ext uri="{FF2B5EF4-FFF2-40B4-BE49-F238E27FC236}">
                <a16:creationId xmlns:a16="http://schemas.microsoft.com/office/drawing/2014/main" id="{3763ECD7-9840-0821-4D12-037AFDAF4499}"/>
              </a:ext>
            </a:extLst>
          </p:cNvPr>
          <p:cNvSpPr txBox="1">
            <a:spLocks/>
          </p:cNvSpPr>
          <p:nvPr/>
        </p:nvSpPr>
        <p:spPr>
          <a:xfrm>
            <a:off x="5025537" y="1680364"/>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en-US" sz="1200" b="0" i="0" u="none" strike="noStrike" kern="1200" cap="none" spc="0" normalizeH="0" baseline="0" noProof="0">
                <a:ln>
                  <a:noFill/>
                </a:ln>
                <a:effectLst/>
                <a:uLnTx/>
                <a:uFillTx/>
                <a:cs typeface="+mn-cs"/>
              </a:rPr>
              <a:t>To ensure that the name is long and complex</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en-US" sz="1200" b="0" i="0" u="none" strike="noStrike" kern="1200" cap="none" spc="0" normalizeH="0" baseline="0" noProof="0">
                <a:ln>
                  <a:noFill/>
                </a:ln>
                <a:effectLst/>
                <a:uLnTx/>
                <a:uFillTx/>
                <a:cs typeface="+mn-cs"/>
              </a:rPr>
              <a:t>To make sure that the name includes a pun or cultural reference</a:t>
            </a:r>
          </a:p>
          <a:p>
            <a:pPr marR="0" lvl="0"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kumimoji="0" lang="en-US" sz="1200" b="0" i="0" u="none" strike="noStrike" kern="1200" cap="none" spc="0" normalizeH="0" baseline="0" noProof="0">
                <a:ln>
                  <a:noFill/>
                </a:ln>
                <a:effectLst/>
                <a:uLnTx/>
                <a:uFillTx/>
                <a:cs typeface="+mn-cs"/>
              </a:rPr>
              <a:t>To generate a name that accurately captures the essence and feel of the destination</a:t>
            </a:r>
          </a:p>
        </p:txBody>
      </p:sp>
      <p:pic>
        <p:nvPicPr>
          <p:cNvPr id="50" name="Picture 49">
            <a:extLst>
              <a:ext uri="{FF2B5EF4-FFF2-40B4-BE49-F238E27FC236}">
                <a16:creationId xmlns:a16="http://schemas.microsoft.com/office/drawing/2014/main" id="{C0B9F397-0D1F-FD99-18E0-29DEF9559AD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2327494"/>
            <a:ext cx="2428451" cy="442991"/>
          </a:xfrm>
          <a:prstGeom prst="rect">
            <a:avLst/>
          </a:prstGeom>
        </p:spPr>
      </p:pic>
      <p:cxnSp>
        <p:nvCxnSpPr>
          <p:cNvPr id="51" name="Straight Connector 50">
            <a:extLst>
              <a:ext uri="{FF2B5EF4-FFF2-40B4-BE49-F238E27FC236}">
                <a16:creationId xmlns:a16="http://schemas.microsoft.com/office/drawing/2014/main" id="{F3D01E8B-93C8-FF06-BCB9-F1B1DAFE736B}"/>
              </a:ext>
              <a:ext uri="{C183D7F6-B498-43B3-948B-1728B52AA6E4}">
                <adec:decorative xmlns:adec="http://schemas.microsoft.com/office/drawing/2017/decorative" val="1"/>
              </a:ext>
            </a:extLst>
          </p:cNvPr>
          <p:cNvCxnSpPr>
            <a:cxnSpLocks/>
          </p:cNvCxnSpPr>
          <p:nvPr/>
        </p:nvCxnSpPr>
        <p:spPr>
          <a:xfrm flipH="1">
            <a:off x="2745357" y="2726035"/>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2" name="Rounded Rectangle 3_1">
            <a:extLst>
              <a:ext uri="{FF2B5EF4-FFF2-40B4-BE49-F238E27FC236}">
                <a16:creationId xmlns:a16="http://schemas.microsoft.com/office/drawing/2014/main" id="{58C9BA2C-AB15-C55C-BE38-CC75B7D3D47D}"/>
              </a:ext>
              <a:ext uri="{C183D7F6-B498-43B3-948B-1728B52AA6E4}">
                <adec:decorative xmlns:adec="http://schemas.microsoft.com/office/drawing/2017/decorative" val="1"/>
              </a:ext>
            </a:extLst>
          </p:cNvPr>
          <p:cNvSpPr>
            <a:spLocks/>
          </p:cNvSpPr>
          <p:nvPr/>
        </p:nvSpPr>
        <p:spPr>
          <a:xfrm>
            <a:off x="588263" y="3136332"/>
            <a:ext cx="11017250" cy="1463089"/>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3" name="Rectangle: Rounded Corners 52">
            <a:extLst>
              <a:ext uri="{FF2B5EF4-FFF2-40B4-BE49-F238E27FC236}">
                <a16:creationId xmlns:a16="http://schemas.microsoft.com/office/drawing/2014/main" id="{01BB2AA1-1FB6-8A5C-8796-B6E94BC96BC1}"/>
              </a:ext>
              <a:ext uri="{C183D7F6-B498-43B3-948B-1728B52AA6E4}">
                <adec:decorative xmlns:adec="http://schemas.microsoft.com/office/drawing/2017/decorative" val="1"/>
              </a:ext>
            </a:extLst>
          </p:cNvPr>
          <p:cNvSpPr>
            <a:spLocks/>
          </p:cNvSpPr>
          <p:nvPr/>
        </p:nvSpPr>
        <p:spPr bwMode="auto">
          <a:xfrm>
            <a:off x="728870" y="3296719"/>
            <a:ext cx="10736036" cy="1171773"/>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D8B271D3-15AD-4CFA-A8F8-52FB4F22A4A1}"/>
              </a:ext>
            </a:extLst>
          </p:cNvPr>
          <p:cNvSpPr txBox="1">
            <a:spLocks/>
          </p:cNvSpPr>
          <p:nvPr/>
        </p:nvSpPr>
        <p:spPr>
          <a:xfrm>
            <a:off x="859800" y="3427649"/>
            <a:ext cx="4025129" cy="909913"/>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defRPr/>
            </a:pPr>
            <a:r>
              <a:rPr kumimoji="0" lang="en-US" sz="1400" i="0" u="none" strike="noStrike" kern="1200" cap="none" spc="0" normalizeH="0" baseline="0" noProof="0">
                <a:ln>
                  <a:noFill/>
                </a:ln>
                <a:effectLst/>
                <a:uLnTx/>
                <a:uFillTx/>
                <a:latin typeface="+mj-lt"/>
                <a:ea typeface="+mj-ea"/>
                <a:cs typeface="+mj-cs"/>
              </a:rPr>
              <a:t>What is the main benefit of using the multimodal capabilities in Copilot?</a:t>
            </a:r>
          </a:p>
        </p:txBody>
      </p:sp>
      <p:sp>
        <p:nvSpPr>
          <p:cNvPr id="54" name="Content Placeholder 2">
            <a:extLst>
              <a:ext uri="{FF2B5EF4-FFF2-40B4-BE49-F238E27FC236}">
                <a16:creationId xmlns:a16="http://schemas.microsoft.com/office/drawing/2014/main" id="{A5B02665-1BB4-FDCE-A7B7-37F4BB4F928B}"/>
              </a:ext>
              <a:ext uri="{C183D7F6-B498-43B3-948B-1728B52AA6E4}">
                <adec:decorative xmlns:adec="http://schemas.microsoft.com/office/drawing/2017/decorative" val="0"/>
              </a:ext>
            </a:extLst>
          </p:cNvPr>
          <p:cNvSpPr txBox="1">
            <a:spLocks/>
          </p:cNvSpPr>
          <p:nvPr/>
        </p:nvSpPr>
        <p:spPr>
          <a:xfrm>
            <a:off x="5023343" y="3410681"/>
            <a:ext cx="6384366" cy="943848"/>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It allows the copilot to understand images shared in the chat</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It allows the copilot to search the web for web related content based on the chat history</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It allows the copilot to perform actions and tasks within the chat without leaving </a:t>
            </a:r>
            <a:br>
              <a:rPr lang="en-US" sz="1200"/>
            </a:br>
            <a:r>
              <a:rPr lang="en-US" sz="1200"/>
              <a:t>the browser</a:t>
            </a:r>
          </a:p>
        </p:txBody>
      </p:sp>
      <p:pic>
        <p:nvPicPr>
          <p:cNvPr id="56" name="Picture 55">
            <a:extLst>
              <a:ext uri="{FF2B5EF4-FFF2-40B4-BE49-F238E27FC236}">
                <a16:creationId xmlns:a16="http://schemas.microsoft.com/office/drawing/2014/main" id="{6FBB5DD0-B279-38D3-3FD1-0A4540EEA7FB}"/>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4068363"/>
            <a:ext cx="2428451" cy="442991"/>
          </a:xfrm>
          <a:prstGeom prst="rect">
            <a:avLst/>
          </a:prstGeom>
        </p:spPr>
      </p:pic>
      <p:cxnSp>
        <p:nvCxnSpPr>
          <p:cNvPr id="57" name="Straight Connector 56">
            <a:extLst>
              <a:ext uri="{FF2B5EF4-FFF2-40B4-BE49-F238E27FC236}">
                <a16:creationId xmlns:a16="http://schemas.microsoft.com/office/drawing/2014/main" id="{364B32D4-6CB6-5AC0-4959-627499FA8505}"/>
              </a:ext>
              <a:ext uri="{C183D7F6-B498-43B3-948B-1728B52AA6E4}">
                <adec:decorative xmlns:adec="http://schemas.microsoft.com/office/drawing/2017/decorative" val="1"/>
              </a:ext>
            </a:extLst>
          </p:cNvPr>
          <p:cNvCxnSpPr>
            <a:cxnSpLocks/>
          </p:cNvCxnSpPr>
          <p:nvPr/>
        </p:nvCxnSpPr>
        <p:spPr>
          <a:xfrm flipH="1">
            <a:off x="2745357" y="4468492"/>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58" name="Rounded Rectangle 3_1">
            <a:extLst>
              <a:ext uri="{FF2B5EF4-FFF2-40B4-BE49-F238E27FC236}">
                <a16:creationId xmlns:a16="http://schemas.microsoft.com/office/drawing/2014/main" id="{564F7B49-6396-0C75-77AA-49522F9B62DB}"/>
              </a:ext>
              <a:ext uri="{C183D7F6-B498-43B3-948B-1728B52AA6E4}">
                <adec:decorative xmlns:adec="http://schemas.microsoft.com/office/drawing/2017/decorative" val="1"/>
              </a:ext>
            </a:extLst>
          </p:cNvPr>
          <p:cNvSpPr>
            <a:spLocks/>
          </p:cNvSpPr>
          <p:nvPr/>
        </p:nvSpPr>
        <p:spPr>
          <a:xfrm>
            <a:off x="588263" y="4878790"/>
            <a:ext cx="11017250" cy="1623476"/>
          </a:xfrm>
          <a:prstGeom prst="roundRect">
            <a:avLst>
              <a:gd name="adj" fmla="val 1787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marL="0" marR="0" lvl="0" indent="0" algn="l" defTabSz="951121" rtl="0" eaLnBrk="1" fontAlgn="auto" latinLnBrk="0" hangingPunct="1">
              <a:lnSpc>
                <a:spcPct val="100000"/>
              </a:lnSpc>
              <a:spcBef>
                <a:spcPts val="0"/>
              </a:spcBef>
              <a:spcAft>
                <a:spcPts val="600"/>
              </a:spcAft>
              <a:buClrTx/>
              <a:buSzPct val="90000"/>
              <a:buFontTx/>
              <a:buNone/>
              <a:tabLst/>
              <a:defRPr/>
            </a:pPr>
            <a:endParaRPr kumimoji="0" lang="en-IN" sz="1400" b="0" i="0" u="none" strike="noStrike" kern="1200" cap="none" spc="0" normalizeH="0" baseline="0" noProof="0">
              <a:ln>
                <a:noFill/>
              </a:ln>
              <a:solidFill>
                <a:srgbClr val="FF5C39"/>
              </a:solidFill>
              <a:effectLst/>
              <a:uLnTx/>
              <a:uFillTx/>
              <a:latin typeface="Segoe UI Semibold"/>
              <a:ea typeface="+mn-ea"/>
              <a:cs typeface="Segoe UI" panose="020B0502040204020203" pitchFamily="34" charset="0"/>
            </a:endParaRPr>
          </a:p>
        </p:txBody>
      </p:sp>
      <p:sp>
        <p:nvSpPr>
          <p:cNvPr id="59" name="Rectangle: Rounded Corners 58">
            <a:extLst>
              <a:ext uri="{FF2B5EF4-FFF2-40B4-BE49-F238E27FC236}">
                <a16:creationId xmlns:a16="http://schemas.microsoft.com/office/drawing/2014/main" id="{BB03D67B-39E5-18EA-7927-E86E1904F94D}"/>
              </a:ext>
              <a:ext uri="{C183D7F6-B498-43B3-948B-1728B52AA6E4}">
                <adec:decorative xmlns:adec="http://schemas.microsoft.com/office/drawing/2017/decorative" val="1"/>
              </a:ext>
            </a:extLst>
          </p:cNvPr>
          <p:cNvSpPr>
            <a:spLocks/>
          </p:cNvSpPr>
          <p:nvPr/>
        </p:nvSpPr>
        <p:spPr bwMode="auto">
          <a:xfrm>
            <a:off x="728870" y="5039177"/>
            <a:ext cx="10736036" cy="1332160"/>
          </a:xfrm>
          <a:prstGeom prst="roundRect">
            <a:avLst>
              <a:gd name="adj" fmla="val 14834"/>
            </a:avLst>
          </a:prstGeom>
          <a:solidFill>
            <a:srgbClr val="F4F3F5"/>
          </a:solidFill>
          <a:ln>
            <a:gradFill>
              <a:gsLst>
                <a:gs pos="0">
                  <a:srgbClr val="F4F3F5"/>
                </a:gs>
                <a:gs pos="55000">
                  <a:schemeClr val="bg1"/>
                </a:gs>
                <a:gs pos="100000">
                  <a:srgbClr val="F4F3F5"/>
                </a:gs>
              </a:gsLst>
              <a:lin ang="5400000" scaled="1"/>
            </a:gradFill>
            <a:headEnd type="none" w="med" len="med"/>
            <a:tailEnd type="none" w="med" len="med"/>
          </a:ln>
          <a:effectLst>
            <a:innerShdw blurRad="152400" dist="114300" dir="13500000">
              <a:schemeClr val="bg1">
                <a:lumMod val="50000"/>
                <a:alpha val="10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DE493840-9839-E7E0-31EB-4310B6968EB6}"/>
              </a:ext>
            </a:extLst>
          </p:cNvPr>
          <p:cNvSpPr txBox="1">
            <a:spLocks/>
          </p:cNvSpPr>
          <p:nvPr/>
        </p:nvSpPr>
        <p:spPr>
          <a:xfrm>
            <a:off x="859800" y="5167801"/>
            <a:ext cx="4025129" cy="1074911"/>
          </a:xfrm>
          <a:prstGeom prst="roundRect">
            <a:avLst>
              <a:gd name="adj" fmla="val 9946"/>
            </a:avLst>
          </a:prstGeom>
          <a:solidFill>
            <a:schemeClr val="accent2">
              <a:lumMod val="20000"/>
              <a:lumOff val="80000"/>
              <a:alpha val="50000"/>
            </a:schemeClr>
          </a:solidFill>
        </p:spPr>
        <p:txBody>
          <a:bodyPr wrap="square" lIns="704088" tIns="45720" rIns="91440" bIns="45720" anchor="ctr">
            <a:noAutofit/>
          </a:bodyPr>
          <a:lstStyle/>
          <a:p>
            <a:pPr marL="0" marR="0" lvl="0" indent="0" algn="l" defTabSz="951121" rtl="0" eaLnBrk="1" fontAlgn="auto" latinLnBrk="0" hangingPunct="1">
              <a:lnSpc>
                <a:spcPct val="100000"/>
              </a:lnSpc>
              <a:spcBef>
                <a:spcPts val="0"/>
              </a:spcBef>
              <a:spcAft>
                <a:spcPts val="600"/>
              </a:spcAft>
              <a:buClrTx/>
              <a:buSzPct val="90000"/>
              <a:buFontTx/>
              <a:buNone/>
              <a:tabLst>
                <a:tab pos="2800350" algn="l"/>
              </a:tabLst>
              <a:defRPr/>
            </a:pPr>
            <a:r>
              <a:rPr kumimoji="0" lang="en-US" sz="1400" i="0" u="none" strike="noStrike" kern="1200" cap="none" spc="0" normalizeH="0" baseline="0" noProof="0">
                <a:ln>
                  <a:noFill/>
                </a:ln>
                <a:effectLst/>
                <a:uLnTx/>
                <a:uFillTx/>
                <a:latin typeface="+mj-lt"/>
                <a:ea typeface="+mj-ea"/>
                <a:cs typeface="+mj-cs"/>
              </a:rPr>
              <a:t>How do you refine image output </a:t>
            </a:r>
            <a:br>
              <a:rPr kumimoji="0" lang="en-US" sz="1400" i="0" u="none" strike="noStrike" kern="1200" cap="none" spc="0" normalizeH="0" baseline="0" noProof="0">
                <a:ln>
                  <a:noFill/>
                </a:ln>
                <a:effectLst/>
                <a:uLnTx/>
                <a:uFillTx/>
                <a:latin typeface="+mj-lt"/>
                <a:ea typeface="+mj-ea"/>
                <a:cs typeface="+mj-cs"/>
              </a:rPr>
            </a:br>
            <a:r>
              <a:rPr kumimoji="0" lang="en-US" sz="1400" i="0" u="none" strike="noStrike" kern="1200" cap="none" spc="0" normalizeH="0" baseline="0" noProof="0">
                <a:ln>
                  <a:noFill/>
                </a:ln>
                <a:effectLst/>
                <a:uLnTx/>
                <a:uFillTx/>
                <a:latin typeface="+mj-lt"/>
                <a:ea typeface="+mj-ea"/>
                <a:cs typeface="+mj-cs"/>
              </a:rPr>
              <a:t>using Copilot?</a:t>
            </a:r>
          </a:p>
        </p:txBody>
      </p:sp>
      <p:pic>
        <p:nvPicPr>
          <p:cNvPr id="61" name="Picture 60">
            <a:extLst>
              <a:ext uri="{FF2B5EF4-FFF2-40B4-BE49-F238E27FC236}">
                <a16:creationId xmlns:a16="http://schemas.microsoft.com/office/drawing/2014/main" id="{FADA5335-C7D0-9815-3C53-49C37A480E0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a:off x="9036454" y="5972796"/>
            <a:ext cx="2428451" cy="442991"/>
          </a:xfrm>
          <a:prstGeom prst="rect">
            <a:avLst/>
          </a:prstGeom>
        </p:spPr>
      </p:pic>
      <p:cxnSp>
        <p:nvCxnSpPr>
          <p:cNvPr id="63" name="Straight Connector 62">
            <a:extLst>
              <a:ext uri="{FF2B5EF4-FFF2-40B4-BE49-F238E27FC236}">
                <a16:creationId xmlns:a16="http://schemas.microsoft.com/office/drawing/2014/main" id="{18F85068-24ED-E570-C0D7-51719E2AB22B}"/>
              </a:ext>
              <a:ext uri="{C183D7F6-B498-43B3-948B-1728B52AA6E4}">
                <adec:decorative xmlns:adec="http://schemas.microsoft.com/office/drawing/2017/decorative" val="1"/>
              </a:ext>
            </a:extLst>
          </p:cNvPr>
          <p:cNvCxnSpPr>
            <a:cxnSpLocks/>
          </p:cNvCxnSpPr>
          <p:nvPr/>
        </p:nvCxnSpPr>
        <p:spPr>
          <a:xfrm flipH="1">
            <a:off x="2745357" y="6371337"/>
            <a:ext cx="6325618" cy="0"/>
          </a:xfrm>
          <a:prstGeom prst="line">
            <a:avLst/>
          </a:prstGeom>
          <a:ln w="15875">
            <a:solidFill>
              <a:schemeClr val="bg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61DDB122-A2F4-F9A1-02F0-75E32EC93C1E}"/>
              </a:ext>
            </a:extLst>
          </p:cNvPr>
          <p:cNvSpPr txBox="1">
            <a:spLocks/>
          </p:cNvSpPr>
          <p:nvPr/>
        </p:nvSpPr>
        <p:spPr>
          <a:xfrm>
            <a:off x="5025537" y="5325666"/>
            <a:ext cx="6217170" cy="759182"/>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Request Copilot to create an image without providing any context</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Use descriptive modifiers in the prompt and craft an image prompt with more details</a:t>
            </a:r>
          </a:p>
          <a:p>
            <a:pPr marL="228600" marR="0" lvl="1" algn="l" defTabSz="932742" rtl="0" eaLnBrk="1" fontAlgn="auto" latinLnBrk="0" hangingPunct="1">
              <a:lnSpc>
                <a:spcPct val="100000"/>
              </a:lnSpc>
              <a:spcBef>
                <a:spcPts val="0"/>
              </a:spcBef>
              <a:spcAft>
                <a:spcPts val="800"/>
              </a:spcAft>
              <a:buClrTx/>
              <a:buSzPct val="100000"/>
              <a:buFont typeface="Wingdings" panose="05000000000000000000" pitchFamily="2" charset="2"/>
              <a:buChar char="q"/>
              <a:tabLst/>
              <a:defRPr/>
            </a:pPr>
            <a:r>
              <a:rPr lang="en-US" sz="1200"/>
              <a:t>Ask Copilot to generate a random image</a:t>
            </a:r>
          </a:p>
        </p:txBody>
      </p:sp>
      <p:grpSp>
        <p:nvGrpSpPr>
          <p:cNvPr id="65" name="Group 64">
            <a:extLst>
              <a:ext uri="{FF2B5EF4-FFF2-40B4-BE49-F238E27FC236}">
                <a16:creationId xmlns:a16="http://schemas.microsoft.com/office/drawing/2014/main" id="{FAB56892-C000-8028-AB94-EE59B341D240}"/>
              </a:ext>
              <a:ext uri="{C183D7F6-B498-43B3-948B-1728B52AA6E4}">
                <adec:decorative xmlns:adec="http://schemas.microsoft.com/office/drawing/2017/decorative" val="1"/>
              </a:ext>
            </a:extLst>
          </p:cNvPr>
          <p:cNvGrpSpPr>
            <a:grpSpLocks/>
          </p:cNvGrpSpPr>
          <p:nvPr/>
        </p:nvGrpSpPr>
        <p:grpSpPr>
          <a:xfrm>
            <a:off x="968818" y="1809492"/>
            <a:ext cx="504382" cy="500924"/>
            <a:chOff x="547424" y="4293480"/>
            <a:chExt cx="640026" cy="657416"/>
          </a:xfrm>
        </p:grpSpPr>
        <p:grpSp>
          <p:nvGrpSpPr>
            <p:cNvPr id="66" name="Group 65">
              <a:extLst>
                <a:ext uri="{FF2B5EF4-FFF2-40B4-BE49-F238E27FC236}">
                  <a16:creationId xmlns:a16="http://schemas.microsoft.com/office/drawing/2014/main" id="{EF200476-E88A-6497-A881-EE1C38C24D54}"/>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1E1FCA17-F4BA-43BB-08EE-C542392BDCED}"/>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7E52704-F4E3-C07B-BCE6-C43BD066F1F0}"/>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FBC54FB6-31A4-5A2B-1283-C81A38DC589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52FE8936-63C9-C08A-6050-620EC74FB4B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346C1EF7-AD61-0B9E-A28F-661017C521F4}"/>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854874CD-6A1E-1CEC-AA57-0D701909D8C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2000" i="0" u="none" strike="noStrike" kern="1200" cap="none" spc="0" normalizeH="0" baseline="0" noProof="0">
                  <a:ln>
                    <a:noFill/>
                  </a:ln>
                  <a:solidFill>
                    <a:srgbClr val="C73ECC"/>
                  </a:solidFill>
                  <a:effectLst/>
                  <a:uLnTx/>
                  <a:uFillTx/>
                  <a:latin typeface="+mj-lt"/>
                  <a:ea typeface="+mj-ea"/>
                  <a:cs typeface="+mj-cs"/>
                </a:rPr>
                <a:t>1</a:t>
              </a:r>
            </a:p>
          </p:txBody>
        </p:sp>
      </p:grpSp>
      <p:grpSp>
        <p:nvGrpSpPr>
          <p:cNvPr id="73" name="Group 72">
            <a:extLst>
              <a:ext uri="{FF2B5EF4-FFF2-40B4-BE49-F238E27FC236}">
                <a16:creationId xmlns:a16="http://schemas.microsoft.com/office/drawing/2014/main" id="{F97260F9-6DE8-4E8A-1C70-E8B1E23C0424}"/>
              </a:ext>
              <a:ext uri="{C183D7F6-B498-43B3-948B-1728B52AA6E4}">
                <adec:decorative xmlns:adec="http://schemas.microsoft.com/office/drawing/2017/decorative" val="1"/>
              </a:ext>
            </a:extLst>
          </p:cNvPr>
          <p:cNvGrpSpPr>
            <a:grpSpLocks/>
          </p:cNvGrpSpPr>
          <p:nvPr/>
        </p:nvGrpSpPr>
        <p:grpSpPr>
          <a:xfrm>
            <a:off x="968818" y="3632143"/>
            <a:ext cx="504382" cy="500924"/>
            <a:chOff x="547424" y="4293480"/>
            <a:chExt cx="640026" cy="657416"/>
          </a:xfrm>
        </p:grpSpPr>
        <p:grpSp>
          <p:nvGrpSpPr>
            <p:cNvPr id="74" name="Group 73">
              <a:extLst>
                <a:ext uri="{FF2B5EF4-FFF2-40B4-BE49-F238E27FC236}">
                  <a16:creationId xmlns:a16="http://schemas.microsoft.com/office/drawing/2014/main" id="{270808FA-EAAE-22F0-1A06-48B0D6C0FACC}"/>
                </a:ext>
              </a:extLst>
            </p:cNvPr>
            <p:cNvGrpSpPr/>
            <p:nvPr/>
          </p:nvGrpSpPr>
          <p:grpSpPr>
            <a:xfrm>
              <a:off x="547424" y="4293480"/>
              <a:ext cx="640026" cy="657416"/>
              <a:chOff x="987658" y="5065483"/>
              <a:chExt cx="1169054" cy="1200820"/>
            </a:xfrm>
          </p:grpSpPr>
          <p:grpSp>
            <p:nvGrpSpPr>
              <p:cNvPr id="76" name="Group 75">
                <a:extLst>
                  <a:ext uri="{FF2B5EF4-FFF2-40B4-BE49-F238E27FC236}">
                    <a16:creationId xmlns:a16="http://schemas.microsoft.com/office/drawing/2014/main" id="{33F6D596-0233-0393-C48C-7C06406DD939}"/>
                  </a:ext>
                </a:extLst>
              </p:cNvPr>
              <p:cNvGrpSpPr/>
              <p:nvPr/>
            </p:nvGrpSpPr>
            <p:grpSpPr>
              <a:xfrm>
                <a:off x="987658" y="5065483"/>
                <a:ext cx="1169054" cy="1200820"/>
                <a:chOff x="6349393" y="1711575"/>
                <a:chExt cx="5590022" cy="5674618"/>
              </a:xfrm>
            </p:grpSpPr>
            <p:sp>
              <p:nvSpPr>
                <p:cNvPr id="79" name="Rounded Rectangle 3_1">
                  <a:extLst>
                    <a:ext uri="{FF2B5EF4-FFF2-40B4-BE49-F238E27FC236}">
                      <a16:creationId xmlns:a16="http://schemas.microsoft.com/office/drawing/2014/main" id="{28F6C224-BA72-F16B-1616-9AC23654C20D}"/>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Rounded Rectangle 3_1">
                  <a:extLst>
                    <a:ext uri="{FF2B5EF4-FFF2-40B4-BE49-F238E27FC236}">
                      <a16:creationId xmlns:a16="http://schemas.microsoft.com/office/drawing/2014/main" id="{98ABF773-5FE4-D59F-C6D1-61626AA593AA}"/>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77" name="Rounded Rectangle 3_1">
                <a:extLst>
                  <a:ext uri="{FF2B5EF4-FFF2-40B4-BE49-F238E27FC236}">
                    <a16:creationId xmlns:a16="http://schemas.microsoft.com/office/drawing/2014/main" id="{324711B3-4CB2-C3DE-28C4-4352F194801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Rounded Rectangle 24_1">
                <a:extLst>
                  <a:ext uri="{FF2B5EF4-FFF2-40B4-BE49-F238E27FC236}">
                    <a16:creationId xmlns:a16="http://schemas.microsoft.com/office/drawing/2014/main" id="{7224BFF0-BC4E-A0AD-0276-1F5F315924E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5" name="Oval 74">
              <a:extLst>
                <a:ext uri="{FF2B5EF4-FFF2-40B4-BE49-F238E27FC236}">
                  <a16:creationId xmlns:a16="http://schemas.microsoft.com/office/drawing/2014/main" id="{21B36AA4-A2C0-7B45-0C2F-E9ED65599FCA}"/>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C73ECC"/>
                  </a:solidFill>
                  <a:latin typeface="+mj-lt"/>
                  <a:ea typeface="+mj-ea"/>
                  <a:cs typeface="+mj-cs"/>
                </a:rPr>
                <a:t>2</a:t>
              </a:r>
            </a:p>
          </p:txBody>
        </p:sp>
      </p:grpSp>
      <p:grpSp>
        <p:nvGrpSpPr>
          <p:cNvPr id="81" name="Group 80">
            <a:extLst>
              <a:ext uri="{FF2B5EF4-FFF2-40B4-BE49-F238E27FC236}">
                <a16:creationId xmlns:a16="http://schemas.microsoft.com/office/drawing/2014/main" id="{A52F33D0-EC66-8107-A09B-9F738B592463}"/>
              </a:ext>
              <a:ext uri="{C183D7F6-B498-43B3-948B-1728B52AA6E4}">
                <adec:decorative xmlns:adec="http://schemas.microsoft.com/office/drawing/2017/decorative" val="1"/>
              </a:ext>
            </a:extLst>
          </p:cNvPr>
          <p:cNvGrpSpPr>
            <a:grpSpLocks/>
          </p:cNvGrpSpPr>
          <p:nvPr/>
        </p:nvGrpSpPr>
        <p:grpSpPr>
          <a:xfrm>
            <a:off x="968818" y="5454794"/>
            <a:ext cx="504382" cy="500924"/>
            <a:chOff x="547424" y="4293480"/>
            <a:chExt cx="640026" cy="657416"/>
          </a:xfrm>
        </p:grpSpPr>
        <p:grpSp>
          <p:nvGrpSpPr>
            <p:cNvPr id="82" name="Group 81">
              <a:extLst>
                <a:ext uri="{FF2B5EF4-FFF2-40B4-BE49-F238E27FC236}">
                  <a16:creationId xmlns:a16="http://schemas.microsoft.com/office/drawing/2014/main" id="{DACD7204-BCAF-D770-AC99-80EE7D214AAC}"/>
                </a:ext>
              </a:extLst>
            </p:cNvPr>
            <p:cNvGrpSpPr/>
            <p:nvPr/>
          </p:nvGrpSpPr>
          <p:grpSpPr>
            <a:xfrm>
              <a:off x="547424" y="4293480"/>
              <a:ext cx="640026" cy="657416"/>
              <a:chOff x="987658" y="5065483"/>
              <a:chExt cx="1169054" cy="1200820"/>
            </a:xfrm>
          </p:grpSpPr>
          <p:grpSp>
            <p:nvGrpSpPr>
              <p:cNvPr id="84" name="Group 83">
                <a:extLst>
                  <a:ext uri="{FF2B5EF4-FFF2-40B4-BE49-F238E27FC236}">
                    <a16:creationId xmlns:a16="http://schemas.microsoft.com/office/drawing/2014/main" id="{9A3C748A-3124-0F44-78E7-D6B608583320}"/>
                  </a:ext>
                </a:extLst>
              </p:cNvPr>
              <p:cNvGrpSpPr/>
              <p:nvPr/>
            </p:nvGrpSpPr>
            <p:grpSpPr>
              <a:xfrm>
                <a:off x="987658" y="5065483"/>
                <a:ext cx="1169054" cy="1200820"/>
                <a:chOff x="6349393" y="1711575"/>
                <a:chExt cx="5590022" cy="5674618"/>
              </a:xfrm>
            </p:grpSpPr>
            <p:sp>
              <p:nvSpPr>
                <p:cNvPr id="87" name="Rounded Rectangle 3_1">
                  <a:extLst>
                    <a:ext uri="{FF2B5EF4-FFF2-40B4-BE49-F238E27FC236}">
                      <a16:creationId xmlns:a16="http://schemas.microsoft.com/office/drawing/2014/main" id="{E8214AC8-C1AF-E46C-AFA2-7F0E0A53649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Rounded Rectangle 3_1">
                  <a:extLst>
                    <a:ext uri="{FF2B5EF4-FFF2-40B4-BE49-F238E27FC236}">
                      <a16:creationId xmlns:a16="http://schemas.microsoft.com/office/drawing/2014/main" id="{BAD822C0-A27F-5E02-A2AC-D2F5B057E33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5" name="Rounded Rectangle 3_1">
                <a:extLst>
                  <a:ext uri="{FF2B5EF4-FFF2-40B4-BE49-F238E27FC236}">
                    <a16:creationId xmlns:a16="http://schemas.microsoft.com/office/drawing/2014/main" id="{B5B05902-B0A6-9253-3CC2-92C5F63026E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Rounded Rectangle 24_1">
                <a:extLst>
                  <a:ext uri="{FF2B5EF4-FFF2-40B4-BE49-F238E27FC236}">
                    <a16:creationId xmlns:a16="http://schemas.microsoft.com/office/drawing/2014/main" id="{EA4358F6-6BCA-7108-BF10-418CD0E47C6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3" name="Oval 82">
              <a:extLst>
                <a:ext uri="{FF2B5EF4-FFF2-40B4-BE49-F238E27FC236}">
                  <a16:creationId xmlns:a16="http://schemas.microsoft.com/office/drawing/2014/main" id="{D071FFD5-D69F-FB44-0D94-33FA73483EF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a:solidFill>
                    <a:srgbClr val="C73ECC"/>
                  </a:solidFill>
                  <a:latin typeface="+mj-lt"/>
                  <a:ea typeface="+mj-ea"/>
                  <a:cs typeface="+mj-cs"/>
                </a:rPr>
                <a:t>3</a:t>
              </a:r>
            </a:p>
          </p:txBody>
        </p:sp>
      </p:grpSp>
      <p:grpSp>
        <p:nvGrpSpPr>
          <p:cNvPr id="100" name="Graphic 98">
            <a:extLst>
              <a:ext uri="{FF2B5EF4-FFF2-40B4-BE49-F238E27FC236}">
                <a16:creationId xmlns:a16="http://schemas.microsoft.com/office/drawing/2014/main" id="{BF6CB0B8-1828-183E-8C38-E19DE1D05EFC}"/>
              </a:ext>
              <a:ext uri="{C183D7F6-B498-43B3-948B-1728B52AA6E4}">
                <adec:decorative xmlns:adec="http://schemas.microsoft.com/office/drawing/2017/decorative" val="1"/>
              </a:ext>
            </a:extLst>
          </p:cNvPr>
          <p:cNvGrpSpPr/>
          <p:nvPr/>
        </p:nvGrpSpPr>
        <p:grpSpPr>
          <a:xfrm>
            <a:off x="4997704" y="2195491"/>
            <a:ext cx="217234" cy="157702"/>
            <a:chOff x="-5493484" y="3293434"/>
            <a:chExt cx="4667181" cy="3388166"/>
          </a:xfrm>
        </p:grpSpPr>
        <p:sp>
          <p:nvSpPr>
            <p:cNvPr id="101" name="Freeform: Shape 100">
              <a:extLst>
                <a:ext uri="{FF2B5EF4-FFF2-40B4-BE49-F238E27FC236}">
                  <a16:creationId xmlns:a16="http://schemas.microsoft.com/office/drawing/2014/main" id="{4FC5E063-3EBE-4E1B-DFB9-203154CB9E5D}"/>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BC69CB1C-20F0-0C98-CBBD-F668245B5F27}"/>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4" name="Graphic 98">
            <a:extLst>
              <a:ext uri="{FF2B5EF4-FFF2-40B4-BE49-F238E27FC236}">
                <a16:creationId xmlns:a16="http://schemas.microsoft.com/office/drawing/2014/main" id="{6CE8A65D-2507-7CFA-C541-E7F2A356A466}"/>
              </a:ext>
              <a:ext uri="{C183D7F6-B498-43B3-948B-1728B52AA6E4}">
                <adec:decorative xmlns:adec="http://schemas.microsoft.com/office/drawing/2017/decorative" val="1"/>
              </a:ext>
            </a:extLst>
          </p:cNvPr>
          <p:cNvGrpSpPr/>
          <p:nvPr/>
        </p:nvGrpSpPr>
        <p:grpSpPr>
          <a:xfrm>
            <a:off x="4997704" y="3357541"/>
            <a:ext cx="217234" cy="157702"/>
            <a:chOff x="-5493484" y="3293434"/>
            <a:chExt cx="4667181" cy="3388166"/>
          </a:xfrm>
        </p:grpSpPr>
        <p:sp>
          <p:nvSpPr>
            <p:cNvPr id="105" name="Freeform: Shape 104">
              <a:extLst>
                <a:ext uri="{FF2B5EF4-FFF2-40B4-BE49-F238E27FC236}">
                  <a16:creationId xmlns:a16="http://schemas.microsoft.com/office/drawing/2014/main" id="{C8A5C8C6-78E6-D6AC-8D01-19CEBAFC8DB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658C6582-A838-446C-8E7B-A6BC508CBA1F}"/>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grpSp>
        <p:nvGrpSpPr>
          <p:cNvPr id="107" name="Graphic 98">
            <a:extLst>
              <a:ext uri="{FF2B5EF4-FFF2-40B4-BE49-F238E27FC236}">
                <a16:creationId xmlns:a16="http://schemas.microsoft.com/office/drawing/2014/main" id="{04D76AA2-9955-CC66-851A-5282E9210964}"/>
              </a:ext>
              <a:ext uri="{C183D7F6-B498-43B3-948B-1728B52AA6E4}">
                <adec:decorative xmlns:adec="http://schemas.microsoft.com/office/drawing/2017/decorative" val="1"/>
              </a:ext>
            </a:extLst>
          </p:cNvPr>
          <p:cNvGrpSpPr/>
          <p:nvPr/>
        </p:nvGrpSpPr>
        <p:grpSpPr>
          <a:xfrm>
            <a:off x="4997704" y="5556229"/>
            <a:ext cx="217234" cy="157702"/>
            <a:chOff x="-5493484" y="3293434"/>
            <a:chExt cx="4667181" cy="3388166"/>
          </a:xfrm>
        </p:grpSpPr>
        <p:sp>
          <p:nvSpPr>
            <p:cNvPr id="108" name="Freeform: Shape 107">
              <a:extLst>
                <a:ext uri="{FF2B5EF4-FFF2-40B4-BE49-F238E27FC236}">
                  <a16:creationId xmlns:a16="http://schemas.microsoft.com/office/drawing/2014/main" id="{475E58A9-D9ED-BDB2-D50E-C50D2669E9D6}"/>
                </a:ext>
              </a:extLst>
            </p:cNvPr>
            <p:cNvSpPr/>
            <p:nvPr/>
          </p:nvSpPr>
          <p:spPr>
            <a:xfrm>
              <a:off x="-5493484" y="3293520"/>
              <a:ext cx="4667107" cy="3388080"/>
            </a:xfrm>
            <a:custGeom>
              <a:avLst/>
              <a:gdLst>
                <a:gd name="connsiteX0" fmla="*/ 926430 w 4667107"/>
                <a:gd name="connsiteY0" fmla="*/ 1182424 h 3388080"/>
                <a:gd name="connsiteX1" fmla="*/ 542544 w 4667107"/>
                <a:gd name="connsiteY1" fmla="*/ 1023223 h 3388080"/>
                <a:gd name="connsiteX2" fmla="*/ 159020 w 4667107"/>
                <a:gd name="connsiteY2" fmla="*/ 1182424 h 3388080"/>
                <a:gd name="connsiteX3" fmla="*/ 159020 w 4667107"/>
                <a:gd name="connsiteY3" fmla="*/ 1949844 h 3388080"/>
                <a:gd name="connsiteX4" fmla="*/ 1438056 w 4667107"/>
                <a:gd name="connsiteY4" fmla="*/ 3229242 h 3388080"/>
                <a:gd name="connsiteX5" fmla="*/ 1821942 w 4667107"/>
                <a:gd name="connsiteY5" fmla="*/ 3388081 h 3388080"/>
                <a:gd name="connsiteX6" fmla="*/ 2205466 w 4667107"/>
                <a:gd name="connsiteY6" fmla="*/ 3229242 h 3388080"/>
                <a:gd name="connsiteX7" fmla="*/ 4508087 w 4667107"/>
                <a:gd name="connsiteY7" fmla="*/ 926621 h 3388080"/>
                <a:gd name="connsiteX8" fmla="*/ 4508087 w 4667107"/>
                <a:gd name="connsiteY8" fmla="*/ 158839 h 3388080"/>
                <a:gd name="connsiteX9" fmla="*/ 4124563 w 4667107"/>
                <a:gd name="connsiteY9" fmla="*/ 0 h 3388080"/>
                <a:gd name="connsiteX10" fmla="*/ 3740677 w 4667107"/>
                <a:gd name="connsiteY10" fmla="*/ 158839 h 3388080"/>
                <a:gd name="connsiteX11" fmla="*/ 1949663 w 4667107"/>
                <a:gd name="connsiteY11" fmla="*/ 1949844 h 3388080"/>
                <a:gd name="connsiteX12" fmla="*/ 1821942 w 4667107"/>
                <a:gd name="connsiteY12" fmla="*/ 2002670 h 3388080"/>
                <a:gd name="connsiteX13" fmla="*/ 1693859 w 4667107"/>
                <a:gd name="connsiteY13" fmla="*/ 1949844 h 3388080"/>
                <a:gd name="connsiteX14" fmla="*/ 926430 w 4667107"/>
                <a:gd name="connsiteY14" fmla="*/ 1182424 h 3388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67107" h="3388080">
                  <a:moveTo>
                    <a:pt x="926430" y="1182424"/>
                  </a:moveTo>
                  <a:cubicBezTo>
                    <a:pt x="824760" y="1080392"/>
                    <a:pt x="686543" y="1023223"/>
                    <a:pt x="542544" y="1023223"/>
                  </a:cubicBezTo>
                  <a:cubicBezTo>
                    <a:pt x="398536" y="1023223"/>
                    <a:pt x="260690" y="1080392"/>
                    <a:pt x="159020" y="1182424"/>
                  </a:cubicBezTo>
                  <a:cubicBezTo>
                    <a:pt x="-53007" y="1394451"/>
                    <a:pt x="-53007" y="1737817"/>
                    <a:pt x="159020" y="1949844"/>
                  </a:cubicBezTo>
                  <a:cubicBezTo>
                    <a:pt x="524456" y="2315642"/>
                    <a:pt x="1072248" y="2863434"/>
                    <a:pt x="1438056" y="3229242"/>
                  </a:cubicBezTo>
                  <a:cubicBezTo>
                    <a:pt x="1539726" y="3330912"/>
                    <a:pt x="1677943" y="3388081"/>
                    <a:pt x="1821942" y="3388081"/>
                  </a:cubicBezTo>
                  <a:cubicBezTo>
                    <a:pt x="1965951" y="3388081"/>
                    <a:pt x="2103796" y="3330912"/>
                    <a:pt x="2205466" y="3229242"/>
                  </a:cubicBezTo>
                  <a:cubicBezTo>
                    <a:pt x="2795597" y="2639111"/>
                    <a:pt x="3918318" y="1516390"/>
                    <a:pt x="4508087" y="926621"/>
                  </a:cubicBezTo>
                  <a:cubicBezTo>
                    <a:pt x="4720114" y="714594"/>
                    <a:pt x="4720114" y="370865"/>
                    <a:pt x="4508087" y="158839"/>
                  </a:cubicBezTo>
                  <a:cubicBezTo>
                    <a:pt x="4406418" y="57169"/>
                    <a:pt x="4268200" y="0"/>
                    <a:pt x="4124563" y="0"/>
                  </a:cubicBezTo>
                  <a:cubicBezTo>
                    <a:pt x="3980555" y="0"/>
                    <a:pt x="3842347" y="57169"/>
                    <a:pt x="3740677" y="158839"/>
                  </a:cubicBezTo>
                  <a:cubicBezTo>
                    <a:pt x="3212049" y="687457"/>
                    <a:pt x="2287238" y="1612268"/>
                    <a:pt x="1949663" y="1949844"/>
                  </a:cubicBezTo>
                  <a:cubicBezTo>
                    <a:pt x="1915649" y="1983858"/>
                    <a:pt x="1869700" y="2002670"/>
                    <a:pt x="1821942" y="2002670"/>
                  </a:cubicBezTo>
                  <a:cubicBezTo>
                    <a:pt x="1773822" y="2002670"/>
                    <a:pt x="1727873" y="1983858"/>
                    <a:pt x="1693859" y="1949844"/>
                  </a:cubicBezTo>
                  <a:cubicBezTo>
                    <a:pt x="1516199" y="1772193"/>
                    <a:pt x="1187310" y="1443304"/>
                    <a:pt x="926430" y="1182424"/>
                  </a:cubicBezTo>
                  <a:close/>
                </a:path>
              </a:pathLst>
            </a:custGeom>
            <a:solidFill>
              <a:srgbClr val="66BB6A"/>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94A26EB9-F6D7-051D-EEC5-D1AF613D7C49}"/>
                </a:ext>
              </a:extLst>
            </p:cNvPr>
            <p:cNvSpPr/>
            <p:nvPr/>
          </p:nvSpPr>
          <p:spPr>
            <a:xfrm>
              <a:off x="-3776422" y="3293434"/>
              <a:ext cx="2950119" cy="3388137"/>
            </a:xfrm>
            <a:custGeom>
              <a:avLst/>
              <a:gdLst>
                <a:gd name="connsiteX0" fmla="*/ 2302555 w 2950119"/>
                <a:gd name="connsiteY0" fmla="*/ 10211 h 3388137"/>
                <a:gd name="connsiteX1" fmla="*/ 2581589 w 2950119"/>
                <a:gd name="connsiteY1" fmla="*/ 159001 h 3388137"/>
                <a:gd name="connsiteX2" fmla="*/ 2581656 w 2950119"/>
                <a:gd name="connsiteY2" fmla="*/ 159068 h 3388137"/>
                <a:gd name="connsiteX3" fmla="*/ 2581609 w 2950119"/>
                <a:gd name="connsiteY3" fmla="*/ 926564 h 3388137"/>
                <a:gd name="connsiteX4" fmla="*/ 278987 w 2950119"/>
                <a:gd name="connsiteY4" fmla="*/ 3229175 h 3388137"/>
                <a:gd name="connsiteX5" fmla="*/ 0 w 2950119"/>
                <a:gd name="connsiteY5" fmla="*/ 3377927 h 3388137"/>
                <a:gd name="connsiteX6" fmla="*/ 104765 w 2950119"/>
                <a:gd name="connsiteY6" fmla="*/ 3388138 h 3388137"/>
                <a:gd name="connsiteX7" fmla="*/ 488537 w 2950119"/>
                <a:gd name="connsiteY7" fmla="*/ 3229175 h 3388137"/>
                <a:gd name="connsiteX8" fmla="*/ 2791159 w 2950119"/>
                <a:gd name="connsiteY8" fmla="*/ 926564 h 3388137"/>
                <a:gd name="connsiteX9" fmla="*/ 2791206 w 2950119"/>
                <a:gd name="connsiteY9" fmla="*/ 159068 h 3388137"/>
                <a:gd name="connsiteX10" fmla="*/ 2791139 w 2950119"/>
                <a:gd name="connsiteY10" fmla="*/ 159001 h 3388137"/>
                <a:gd name="connsiteX11" fmla="*/ 2407358 w 2950119"/>
                <a:gd name="connsiteY11" fmla="*/ 0 h 3388137"/>
                <a:gd name="connsiteX12" fmla="*/ 2302555 w 2950119"/>
                <a:gd name="connsiteY12" fmla="*/ 10211 h 338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0119" h="3388137">
                  <a:moveTo>
                    <a:pt x="2302555" y="10211"/>
                  </a:moveTo>
                  <a:cubicBezTo>
                    <a:pt x="2407510" y="30861"/>
                    <a:pt x="2504856" y="82258"/>
                    <a:pt x="2581589" y="159001"/>
                  </a:cubicBezTo>
                  <a:cubicBezTo>
                    <a:pt x="2581609" y="159020"/>
                    <a:pt x="2581627" y="159049"/>
                    <a:pt x="2581656" y="159068"/>
                  </a:cubicBezTo>
                  <a:cubicBezTo>
                    <a:pt x="2793559" y="371027"/>
                    <a:pt x="2793540" y="714632"/>
                    <a:pt x="2581609" y="926564"/>
                  </a:cubicBezTo>
                  <a:cubicBezTo>
                    <a:pt x="1991773" y="1516399"/>
                    <a:pt x="868851" y="2639321"/>
                    <a:pt x="278987" y="3229175"/>
                  </a:cubicBezTo>
                  <a:cubicBezTo>
                    <a:pt x="202263" y="3305899"/>
                    <a:pt x="104937" y="3357286"/>
                    <a:pt x="0" y="3377927"/>
                  </a:cubicBezTo>
                  <a:cubicBezTo>
                    <a:pt x="34271" y="3384671"/>
                    <a:pt x="69342" y="3388138"/>
                    <a:pt x="104765" y="3388138"/>
                  </a:cubicBezTo>
                  <a:cubicBezTo>
                    <a:pt x="248707" y="3388138"/>
                    <a:pt x="386753" y="3330959"/>
                    <a:pt x="488537" y="3229175"/>
                  </a:cubicBezTo>
                  <a:cubicBezTo>
                    <a:pt x="1078401" y="2639321"/>
                    <a:pt x="2201323" y="1516399"/>
                    <a:pt x="2791159" y="926564"/>
                  </a:cubicBezTo>
                  <a:cubicBezTo>
                    <a:pt x="3003090" y="714632"/>
                    <a:pt x="3003109" y="371027"/>
                    <a:pt x="2791206" y="159068"/>
                  </a:cubicBezTo>
                  <a:cubicBezTo>
                    <a:pt x="2791177" y="159049"/>
                    <a:pt x="2791159" y="159020"/>
                    <a:pt x="2791139" y="159001"/>
                  </a:cubicBezTo>
                  <a:cubicBezTo>
                    <a:pt x="2689355" y="57198"/>
                    <a:pt x="2551310" y="10"/>
                    <a:pt x="2407358" y="0"/>
                  </a:cubicBezTo>
                  <a:cubicBezTo>
                    <a:pt x="2371916" y="0"/>
                    <a:pt x="2336835" y="3458"/>
                    <a:pt x="2302555" y="10211"/>
                  </a:cubicBezTo>
                  <a:close/>
                </a:path>
              </a:pathLst>
            </a:custGeom>
            <a:solidFill>
              <a:srgbClr val="4CAF50"/>
            </a:solidFill>
            <a:ln w="9525" cap="flat">
              <a:noFill/>
              <a:prstDash val="solid"/>
              <a:miter/>
            </a:ln>
          </p:spPr>
          <p:txBody>
            <a:bodyPr rtlCol="0" anchor="ctr"/>
            <a:lstStyle/>
            <a:p>
              <a:endParaRPr lang="en-US"/>
            </a:p>
          </p:txBody>
        </p:sp>
      </p:grpSp>
      <p:sp>
        <p:nvSpPr>
          <p:cNvPr id="2" name="TextBox 1">
            <a:extLst>
              <a:ext uri="{FF2B5EF4-FFF2-40B4-BE49-F238E27FC236}">
                <a16:creationId xmlns:a16="http://schemas.microsoft.com/office/drawing/2014/main" id="{1CE825FB-F6A4-FD45-0074-5FBB8EC9E13B}"/>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426488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animEffect transition="in" filter="fade">
                                      <p:cBhvr>
                                        <p:cTn id="12" dur="500"/>
                                        <p:tgtEl>
                                          <p:spTgt spid="10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460F3-7867-3F82-98DB-DFEB50865AFB}"/>
              </a:ext>
            </a:extLst>
          </p:cNvPr>
          <p:cNvSpPr>
            <a:spLocks noGrp="1"/>
          </p:cNvSpPr>
          <p:nvPr>
            <p:ph type="title"/>
          </p:nvPr>
        </p:nvSpPr>
        <p:spPr>
          <a:xfrm>
            <a:off x="588963" y="483326"/>
            <a:ext cx="11017250" cy="492443"/>
          </a:xfrm>
        </p:spPr>
        <p:txBody>
          <a:bodyPr/>
          <a:lstStyle/>
          <a:p>
            <a:r>
              <a:rPr lang="en-US">
                <a:ea typeface="+mj-ea"/>
                <a:cs typeface="+mj-cs"/>
              </a:rPr>
              <a:t>What is Generative AI?</a:t>
            </a:r>
          </a:p>
        </p:txBody>
      </p:sp>
      <p:sp>
        <p:nvSpPr>
          <p:cNvPr id="11" name="Rectangle: Rounded Corners 10">
            <a:extLst>
              <a:ext uri="{FF2B5EF4-FFF2-40B4-BE49-F238E27FC236}">
                <a16:creationId xmlns:a16="http://schemas.microsoft.com/office/drawing/2014/main" id="{1ADCD422-E42B-8D40-21E6-04120BA6FB30}"/>
              </a:ext>
              <a:ext uri="{C183D7F6-B498-43B3-948B-1728B52AA6E4}">
                <adec:decorative xmlns:adec="http://schemas.microsoft.com/office/drawing/2017/decorative" val="1"/>
              </a:ext>
            </a:extLst>
          </p:cNvPr>
          <p:cNvSpPr>
            <a:spLocks/>
          </p:cNvSpPr>
          <p:nvPr/>
        </p:nvSpPr>
        <p:spPr>
          <a:xfrm>
            <a:off x="578791" y="2524124"/>
            <a:ext cx="11034991" cy="3768201"/>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400">
              <a:solidFill>
                <a:srgbClr val="FF5C39"/>
              </a:solidFill>
              <a:latin typeface="Segoe UI Semibold"/>
              <a:cs typeface="Segoe UI" panose="020B0502040204020203" pitchFamily="34" charset="0"/>
            </a:endParaRPr>
          </a:p>
        </p:txBody>
      </p:sp>
      <p:sp>
        <p:nvSpPr>
          <p:cNvPr id="14" name="TextBox 13">
            <a:extLst>
              <a:ext uri="{FF2B5EF4-FFF2-40B4-BE49-F238E27FC236}">
                <a16:creationId xmlns:a16="http://schemas.microsoft.com/office/drawing/2014/main" id="{893284DA-7148-E116-E5F9-87E6E2B2FCE4}"/>
              </a:ext>
            </a:extLst>
          </p:cNvPr>
          <p:cNvSpPr txBox="1">
            <a:spLocks/>
          </p:cNvSpPr>
          <p:nvPr/>
        </p:nvSpPr>
        <p:spPr>
          <a:xfrm>
            <a:off x="588963" y="1213683"/>
            <a:ext cx="11017250" cy="1107996"/>
          </a:xfrm>
          <a:prstGeom prst="rect">
            <a:avLst/>
          </a:prstGeom>
          <a:noFill/>
        </p:spPr>
        <p:txBody>
          <a:bodyPr wrap="square" lIns="0" tIns="0" rIns="0" bIns="0">
            <a:spAutoFit/>
          </a:bodyPr>
          <a:lstStyle/>
          <a:p>
            <a:pPr defTabSz="932742">
              <a:spcBef>
                <a:spcPct val="0"/>
              </a:spcBef>
            </a:pPr>
            <a:r>
              <a:rPr lang="en-US" sz="1800">
                <a:ln w="3175">
                  <a:noFill/>
                </a:ln>
                <a:gradFill flip="none" rotWithShape="1">
                  <a:gsLst>
                    <a:gs pos="0">
                      <a:schemeClr val="accent1"/>
                    </a:gs>
                    <a:gs pos="100000">
                      <a:schemeClr val="accent2"/>
                    </a:gs>
                  </a:gsLst>
                  <a:lin ang="10800000" scaled="1"/>
                  <a:tileRect/>
                </a:gradFill>
                <a:latin typeface="+mj-lt"/>
                <a:ea typeface="+mj-ea"/>
                <a:cs typeface="+mj-cs"/>
              </a:rPr>
              <a:t>Generative AI is a branch of artificial intelligence focused on creating new content. Unlike traditional AI, which might classify or predict based on data, generative AI can produce original outputs such as images, text, music, and more. It’s like working with a digital artist or writer that learns from examples and then creates something new</a:t>
            </a:r>
          </a:p>
        </p:txBody>
      </p:sp>
      <p:grpSp>
        <p:nvGrpSpPr>
          <p:cNvPr id="17" name="Group 16">
            <a:extLst>
              <a:ext uri="{FF2B5EF4-FFF2-40B4-BE49-F238E27FC236}">
                <a16:creationId xmlns:a16="http://schemas.microsoft.com/office/drawing/2014/main" id="{9670257B-3036-BCD5-A3EF-59602B47DD28}"/>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8" name="Arrow: U-Turn 17">
              <a:extLst>
                <a:ext uri="{FF2B5EF4-FFF2-40B4-BE49-F238E27FC236}">
                  <a16:creationId xmlns:a16="http://schemas.microsoft.com/office/drawing/2014/main" id="{1C229915-DCCC-ECAA-C8FC-A6578F0BDA4C}"/>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4EA7C474-1EE9-0CCD-4A76-D5EB09A78E3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2" name="Rounded Rectangle 3_1">
            <a:extLst>
              <a:ext uri="{FF2B5EF4-FFF2-40B4-BE49-F238E27FC236}">
                <a16:creationId xmlns:a16="http://schemas.microsoft.com/office/drawing/2014/main" id="{5C58860E-C4D9-84D2-D808-31B5FDB2C4A6}"/>
              </a:ext>
              <a:ext uri="{C183D7F6-B498-43B3-948B-1728B52AA6E4}">
                <adec:decorative xmlns:adec="http://schemas.microsoft.com/office/drawing/2017/decorative" val="1"/>
              </a:ext>
            </a:extLst>
          </p:cNvPr>
          <p:cNvSpPr>
            <a:spLocks/>
          </p:cNvSpPr>
          <p:nvPr/>
        </p:nvSpPr>
        <p:spPr>
          <a:xfrm>
            <a:off x="762572"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0" name="Rectangle: Rounded Corners 19">
            <a:extLst>
              <a:ext uri="{FF2B5EF4-FFF2-40B4-BE49-F238E27FC236}">
                <a16:creationId xmlns:a16="http://schemas.microsoft.com/office/drawing/2014/main" id="{2BA85D0D-B74E-D61D-5018-A89DA9A2D5E8}"/>
              </a:ext>
            </a:extLst>
          </p:cNvPr>
          <p:cNvSpPr>
            <a:spLocks/>
          </p:cNvSpPr>
          <p:nvPr/>
        </p:nvSpPr>
        <p:spPr bwMode="auto">
          <a:xfrm>
            <a:off x="902125" y="2861971"/>
            <a:ext cx="4912221" cy="395288"/>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chemeClr val="accent2"/>
                </a:solidFill>
                <a:effectLst/>
                <a:latin typeface="+mj-lt"/>
                <a:ea typeface="+mj-ea"/>
                <a:cs typeface="+mj-cs"/>
              </a:rPr>
              <a:t>Examples </a:t>
            </a:r>
            <a:endParaRPr lang="en-US" sz="1600">
              <a:solidFill>
                <a:schemeClr val="accent2"/>
              </a:solidFill>
              <a:latin typeface="+mj-lt"/>
              <a:ea typeface="+mj-ea"/>
              <a:cs typeface="+mj-cs"/>
            </a:endParaRPr>
          </a:p>
        </p:txBody>
      </p:sp>
      <p:sp>
        <p:nvSpPr>
          <p:cNvPr id="23" name="TextBox 22">
            <a:extLst>
              <a:ext uri="{FF2B5EF4-FFF2-40B4-BE49-F238E27FC236}">
                <a16:creationId xmlns:a16="http://schemas.microsoft.com/office/drawing/2014/main" id="{011E4355-461B-30A4-7D49-8DE3F6861451}"/>
              </a:ext>
            </a:extLst>
          </p:cNvPr>
          <p:cNvSpPr txBox="1">
            <a:spLocks/>
          </p:cNvSpPr>
          <p:nvPr/>
        </p:nvSpPr>
        <p:spPr>
          <a:xfrm>
            <a:off x="977751" y="3411897"/>
            <a:ext cx="4861275" cy="210826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en-US" sz="1400">
                <a:effectLst/>
                <a:latin typeface="+mj-lt"/>
                <a:ea typeface="+mj-ea"/>
                <a:cs typeface="+mj-cs"/>
              </a:rPr>
              <a:t>Art and Design: </a:t>
            </a:r>
            <a:r>
              <a:rPr lang="en-US" sz="1400">
                <a:effectLst/>
              </a:rPr>
              <a:t>AI can create unique artworks, design logos, and even generate fashion designs</a:t>
            </a:r>
            <a:endParaRPr lang="en-US" sz="1400"/>
          </a:p>
          <a:p>
            <a:pPr marL="223838" indent="-223838">
              <a:spcAft>
                <a:spcPts val="1000"/>
              </a:spcAft>
              <a:buFont typeface="Arial" panose="020B0604020202020204" pitchFamily="34" charset="0"/>
              <a:buChar char="•"/>
            </a:pPr>
            <a:r>
              <a:rPr lang="en-US" sz="1400">
                <a:latin typeface="+mj-lt"/>
                <a:ea typeface="+mj-ea"/>
                <a:cs typeface="+mj-cs"/>
              </a:rPr>
              <a:t>Music: </a:t>
            </a:r>
            <a:r>
              <a:rPr lang="en-US" sz="1400">
                <a:effectLst/>
              </a:rPr>
              <a:t>AI can compose original music pieces or help musicians create new sounds</a:t>
            </a:r>
            <a:endParaRPr lang="en-US" sz="1400"/>
          </a:p>
          <a:p>
            <a:pPr marL="223838" indent="-223838">
              <a:spcAft>
                <a:spcPts val="1000"/>
              </a:spcAft>
              <a:buFont typeface="Arial" panose="020B0604020202020204" pitchFamily="34" charset="0"/>
              <a:buChar char="•"/>
            </a:pPr>
            <a:r>
              <a:rPr lang="en-US" sz="1400">
                <a:latin typeface="+mj-lt"/>
                <a:ea typeface="+mj-ea"/>
                <a:cs typeface="+mj-cs"/>
              </a:rPr>
              <a:t>Writing: </a:t>
            </a:r>
            <a:r>
              <a:rPr lang="en-US" sz="1400">
                <a:effectLst/>
              </a:rPr>
              <a:t>AI can write stories, poems, and even help with homework by generating ideas and content</a:t>
            </a:r>
            <a:endParaRPr lang="en-US" sz="1400"/>
          </a:p>
          <a:p>
            <a:pPr marL="223838" indent="-223838">
              <a:spcAft>
                <a:spcPts val="1000"/>
              </a:spcAft>
              <a:buFont typeface="Arial" panose="020B0604020202020204" pitchFamily="34" charset="0"/>
              <a:buChar char="•"/>
            </a:pPr>
            <a:r>
              <a:rPr lang="en-US" sz="1400">
                <a:latin typeface="+mj-lt"/>
                <a:ea typeface="+mj-ea"/>
                <a:cs typeface="+mj-cs"/>
              </a:rPr>
              <a:t>Games: </a:t>
            </a:r>
            <a:r>
              <a:rPr lang="en-US" sz="1400">
                <a:effectLst/>
              </a:rPr>
              <a:t>AI can design game levels, characters, and even entire game worlds</a:t>
            </a:r>
          </a:p>
        </p:txBody>
      </p:sp>
      <p:grpSp>
        <p:nvGrpSpPr>
          <p:cNvPr id="28" name="Group 27">
            <a:extLst>
              <a:ext uri="{FF2B5EF4-FFF2-40B4-BE49-F238E27FC236}">
                <a16:creationId xmlns:a16="http://schemas.microsoft.com/office/drawing/2014/main" id="{2CC9C51F-1141-33E6-9621-C087E93657AF}"/>
              </a:ext>
              <a:ext uri="{C183D7F6-B498-43B3-948B-1728B52AA6E4}">
                <adec:decorative xmlns:adec="http://schemas.microsoft.com/office/drawing/2017/decorative" val="1"/>
              </a:ext>
            </a:extLst>
          </p:cNvPr>
          <p:cNvGrpSpPr>
            <a:grpSpLocks/>
          </p:cNvGrpSpPr>
          <p:nvPr/>
        </p:nvGrpSpPr>
        <p:grpSpPr>
          <a:xfrm>
            <a:off x="5393181" y="2805827"/>
            <a:ext cx="511080" cy="507576"/>
            <a:chOff x="547424" y="4293480"/>
            <a:chExt cx="640026" cy="657416"/>
          </a:xfrm>
        </p:grpSpPr>
        <p:grpSp>
          <p:nvGrpSpPr>
            <p:cNvPr id="29" name="Group 28">
              <a:extLst>
                <a:ext uri="{FF2B5EF4-FFF2-40B4-BE49-F238E27FC236}">
                  <a16:creationId xmlns:a16="http://schemas.microsoft.com/office/drawing/2014/main" id="{22E8560E-2EF5-AFB8-ABC4-4A24C63D5EB8}"/>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4D303278-F062-6DD0-7CE7-5174C4614080}"/>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98AE80ED-4929-22DC-68C3-456E7C84B25F}"/>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E6E2FC8A-4A4D-3BDB-6626-82FDBB657E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93CF0050-8668-031D-8D69-9320ED0CE0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85A47B7B-119C-05F7-2B03-1C33D4524E1C}"/>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893B98B9-20DF-0290-D67B-F654AC4B78EF}"/>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3" name="CompanyDirectory_EF0D">
            <a:extLst>
              <a:ext uri="{FF2B5EF4-FFF2-40B4-BE49-F238E27FC236}">
                <a16:creationId xmlns:a16="http://schemas.microsoft.com/office/drawing/2014/main" id="{C03FE11F-A1E7-B620-1A46-0941FE79CB9F}"/>
              </a:ext>
              <a:ext uri="{C183D7F6-B498-43B3-948B-1728B52AA6E4}">
                <adec:decorative xmlns:adec="http://schemas.microsoft.com/office/drawing/2017/decorative" val="1"/>
              </a:ext>
            </a:extLst>
          </p:cNvPr>
          <p:cNvSpPr>
            <a:spLocks noChangeAspect="1" noEditPoints="1"/>
          </p:cNvSpPr>
          <p:nvPr/>
        </p:nvSpPr>
        <p:spPr bwMode="auto">
          <a:xfrm>
            <a:off x="5550617" y="2950599"/>
            <a:ext cx="196208" cy="218032"/>
          </a:xfrm>
          <a:custGeom>
            <a:avLst/>
            <a:gdLst>
              <a:gd name="T0" fmla="*/ 374 w 3371"/>
              <a:gd name="T1" fmla="*/ 3746 h 3746"/>
              <a:gd name="T2" fmla="*/ 374 w 3371"/>
              <a:gd name="T3" fmla="*/ 0 h 3746"/>
              <a:gd name="T4" fmla="*/ 3371 w 3371"/>
              <a:gd name="T5" fmla="*/ 0 h 3746"/>
              <a:gd name="T6" fmla="*/ 3371 w 3371"/>
              <a:gd name="T7" fmla="*/ 3746 h 3746"/>
              <a:gd name="T8" fmla="*/ 374 w 3371"/>
              <a:gd name="T9" fmla="*/ 3746 h 3746"/>
              <a:gd name="T10" fmla="*/ 0 w 3371"/>
              <a:gd name="T11" fmla="*/ 501 h 3746"/>
              <a:gd name="T12" fmla="*/ 367 w 3371"/>
              <a:gd name="T13" fmla="*/ 501 h 3746"/>
              <a:gd name="T14" fmla="*/ 0 w 3371"/>
              <a:gd name="T15" fmla="*/ 1251 h 3746"/>
              <a:gd name="T16" fmla="*/ 367 w 3371"/>
              <a:gd name="T17" fmla="*/ 1251 h 3746"/>
              <a:gd name="T18" fmla="*/ 0 w 3371"/>
              <a:gd name="T19" fmla="*/ 2500 h 3746"/>
              <a:gd name="T20" fmla="*/ 367 w 3371"/>
              <a:gd name="T21" fmla="*/ 2500 h 3746"/>
              <a:gd name="T22" fmla="*/ 0 w 3371"/>
              <a:gd name="T23" fmla="*/ 3250 h 3746"/>
              <a:gd name="T24" fmla="*/ 367 w 3371"/>
              <a:gd name="T25" fmla="*/ 3250 h 3746"/>
              <a:gd name="T26" fmla="*/ 1748 w 3371"/>
              <a:gd name="T27" fmla="*/ 749 h 3746"/>
              <a:gd name="T28" fmla="*/ 2997 w 3371"/>
              <a:gd name="T29" fmla="*/ 749 h 3746"/>
              <a:gd name="T30" fmla="*/ 1748 w 3371"/>
              <a:gd name="T31" fmla="*/ 1249 h 3746"/>
              <a:gd name="T32" fmla="*/ 2997 w 3371"/>
              <a:gd name="T33" fmla="*/ 1249 h 3746"/>
              <a:gd name="T34" fmla="*/ 1748 w 3371"/>
              <a:gd name="T35" fmla="*/ 2497 h 3746"/>
              <a:gd name="T36" fmla="*/ 2997 w 3371"/>
              <a:gd name="T37" fmla="*/ 2497 h 3746"/>
              <a:gd name="T38" fmla="*/ 1748 w 3371"/>
              <a:gd name="T39" fmla="*/ 2997 h 3746"/>
              <a:gd name="T40" fmla="*/ 2997 w 3371"/>
              <a:gd name="T41" fmla="*/ 2997 h 3746"/>
              <a:gd name="T42" fmla="*/ 1122 w 3371"/>
              <a:gd name="T43" fmla="*/ 753 h 3746"/>
              <a:gd name="T44" fmla="*/ 874 w 3371"/>
              <a:gd name="T45" fmla="*/ 1001 h 3746"/>
              <a:gd name="T46" fmla="*/ 1122 w 3371"/>
              <a:gd name="T47" fmla="*/ 1249 h 3746"/>
              <a:gd name="T48" fmla="*/ 1369 w 3371"/>
              <a:gd name="T49" fmla="*/ 1001 h 3746"/>
              <a:gd name="T50" fmla="*/ 1122 w 3371"/>
              <a:gd name="T51" fmla="*/ 753 h 3746"/>
              <a:gd name="T52" fmla="*/ 1122 w 3371"/>
              <a:gd name="T53" fmla="*/ 2499 h 3746"/>
              <a:gd name="T54" fmla="*/ 874 w 3371"/>
              <a:gd name="T55" fmla="*/ 2747 h 3746"/>
              <a:gd name="T56" fmla="*/ 1122 w 3371"/>
              <a:gd name="T57" fmla="*/ 2995 h 3746"/>
              <a:gd name="T58" fmla="*/ 1369 w 3371"/>
              <a:gd name="T59" fmla="*/ 2747 h 3746"/>
              <a:gd name="T60" fmla="*/ 1122 w 3371"/>
              <a:gd name="T61" fmla="*/ 2499 h 3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71" h="3746">
                <a:moveTo>
                  <a:pt x="374" y="3746"/>
                </a:moveTo>
                <a:cubicBezTo>
                  <a:pt x="374" y="0"/>
                  <a:pt x="374" y="0"/>
                  <a:pt x="374" y="0"/>
                </a:cubicBezTo>
                <a:cubicBezTo>
                  <a:pt x="3371" y="0"/>
                  <a:pt x="3371" y="0"/>
                  <a:pt x="3371" y="0"/>
                </a:cubicBezTo>
                <a:cubicBezTo>
                  <a:pt x="3371" y="3746"/>
                  <a:pt x="3371" y="3746"/>
                  <a:pt x="3371" y="3746"/>
                </a:cubicBezTo>
                <a:lnTo>
                  <a:pt x="374" y="3746"/>
                </a:lnTo>
                <a:close/>
                <a:moveTo>
                  <a:pt x="0" y="501"/>
                </a:moveTo>
                <a:cubicBezTo>
                  <a:pt x="367" y="501"/>
                  <a:pt x="367" y="501"/>
                  <a:pt x="367" y="501"/>
                </a:cubicBezTo>
                <a:moveTo>
                  <a:pt x="0" y="1251"/>
                </a:moveTo>
                <a:cubicBezTo>
                  <a:pt x="367" y="1251"/>
                  <a:pt x="367" y="1251"/>
                  <a:pt x="367" y="1251"/>
                </a:cubicBezTo>
                <a:moveTo>
                  <a:pt x="0" y="2500"/>
                </a:moveTo>
                <a:cubicBezTo>
                  <a:pt x="367" y="2500"/>
                  <a:pt x="367" y="2500"/>
                  <a:pt x="367" y="2500"/>
                </a:cubicBezTo>
                <a:moveTo>
                  <a:pt x="0" y="3250"/>
                </a:moveTo>
                <a:cubicBezTo>
                  <a:pt x="367" y="3250"/>
                  <a:pt x="367" y="3250"/>
                  <a:pt x="367" y="3250"/>
                </a:cubicBezTo>
                <a:moveTo>
                  <a:pt x="1748" y="749"/>
                </a:moveTo>
                <a:cubicBezTo>
                  <a:pt x="2997" y="749"/>
                  <a:pt x="2997" y="749"/>
                  <a:pt x="2997" y="749"/>
                </a:cubicBezTo>
                <a:moveTo>
                  <a:pt x="1748" y="1249"/>
                </a:moveTo>
                <a:cubicBezTo>
                  <a:pt x="2997" y="1249"/>
                  <a:pt x="2997" y="1249"/>
                  <a:pt x="2997" y="1249"/>
                </a:cubicBezTo>
                <a:moveTo>
                  <a:pt x="1748" y="2497"/>
                </a:moveTo>
                <a:cubicBezTo>
                  <a:pt x="2997" y="2497"/>
                  <a:pt x="2997" y="2497"/>
                  <a:pt x="2997" y="2497"/>
                </a:cubicBezTo>
                <a:moveTo>
                  <a:pt x="1748" y="2997"/>
                </a:moveTo>
                <a:cubicBezTo>
                  <a:pt x="2997" y="2997"/>
                  <a:pt x="2997" y="2997"/>
                  <a:pt x="2997" y="2997"/>
                </a:cubicBezTo>
                <a:moveTo>
                  <a:pt x="1122" y="753"/>
                </a:moveTo>
                <a:cubicBezTo>
                  <a:pt x="985" y="753"/>
                  <a:pt x="874" y="864"/>
                  <a:pt x="874" y="1001"/>
                </a:cubicBezTo>
                <a:cubicBezTo>
                  <a:pt x="874" y="1138"/>
                  <a:pt x="985" y="1249"/>
                  <a:pt x="1122" y="1249"/>
                </a:cubicBezTo>
                <a:cubicBezTo>
                  <a:pt x="1258" y="1249"/>
                  <a:pt x="1369" y="1138"/>
                  <a:pt x="1369" y="1001"/>
                </a:cubicBezTo>
                <a:cubicBezTo>
                  <a:pt x="1369" y="864"/>
                  <a:pt x="1258" y="753"/>
                  <a:pt x="1122" y="753"/>
                </a:cubicBezTo>
                <a:close/>
                <a:moveTo>
                  <a:pt x="1122" y="2499"/>
                </a:moveTo>
                <a:cubicBezTo>
                  <a:pt x="985" y="2499"/>
                  <a:pt x="874" y="2610"/>
                  <a:pt x="874" y="2747"/>
                </a:cubicBezTo>
                <a:cubicBezTo>
                  <a:pt x="874" y="2884"/>
                  <a:pt x="985" y="2995"/>
                  <a:pt x="1122" y="2995"/>
                </a:cubicBezTo>
                <a:cubicBezTo>
                  <a:pt x="1258" y="2995"/>
                  <a:pt x="1369" y="2884"/>
                  <a:pt x="1369" y="2747"/>
                </a:cubicBezTo>
                <a:cubicBezTo>
                  <a:pt x="1369" y="2610"/>
                  <a:pt x="1258" y="2499"/>
                  <a:pt x="1122" y="2499"/>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25" name="Rounded Rectangle 3_1_1">
            <a:extLst>
              <a:ext uri="{FF2B5EF4-FFF2-40B4-BE49-F238E27FC236}">
                <a16:creationId xmlns:a16="http://schemas.microsoft.com/office/drawing/2014/main" id="{B12F22F0-BC59-7F47-990F-B6DC67897839}"/>
              </a:ext>
              <a:ext uri="{C183D7F6-B498-43B3-948B-1728B52AA6E4}">
                <adec:decorative xmlns:adec="http://schemas.microsoft.com/office/drawing/2017/decorative" val="1"/>
              </a:ext>
            </a:extLst>
          </p:cNvPr>
          <p:cNvSpPr>
            <a:spLocks/>
          </p:cNvSpPr>
          <p:nvPr/>
        </p:nvSpPr>
        <p:spPr>
          <a:xfrm>
            <a:off x="6187727" y="2707333"/>
            <a:ext cx="5242273" cy="3401783"/>
          </a:xfrm>
          <a:prstGeom prst="roundRect">
            <a:avLst>
              <a:gd name="adj" fmla="val 4288"/>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21" name="Rectangle: Rounded Corners 20">
            <a:extLst>
              <a:ext uri="{FF2B5EF4-FFF2-40B4-BE49-F238E27FC236}">
                <a16:creationId xmlns:a16="http://schemas.microsoft.com/office/drawing/2014/main" id="{672660C8-4C87-4D27-FD0A-6C84E49E5A0C}"/>
              </a:ext>
            </a:extLst>
          </p:cNvPr>
          <p:cNvSpPr>
            <a:spLocks/>
          </p:cNvSpPr>
          <p:nvPr/>
        </p:nvSpPr>
        <p:spPr bwMode="auto">
          <a:xfrm>
            <a:off x="6327281" y="2861971"/>
            <a:ext cx="4912221" cy="395288"/>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600">
                <a:solidFill>
                  <a:schemeClr val="accent1"/>
                </a:solidFill>
                <a:effectLst/>
                <a:latin typeface="+mj-lt"/>
                <a:ea typeface="+mj-ea"/>
                <a:cs typeface="+mj-cs"/>
              </a:rPr>
              <a:t>Ethics and Responsibility</a:t>
            </a:r>
          </a:p>
        </p:txBody>
      </p:sp>
      <p:sp>
        <p:nvSpPr>
          <p:cNvPr id="24" name="TextBox 23">
            <a:extLst>
              <a:ext uri="{FF2B5EF4-FFF2-40B4-BE49-F238E27FC236}">
                <a16:creationId xmlns:a16="http://schemas.microsoft.com/office/drawing/2014/main" id="{50F3649D-CE75-C08C-E09C-D2DD8174A948}"/>
              </a:ext>
            </a:extLst>
          </p:cNvPr>
          <p:cNvSpPr txBox="1">
            <a:spLocks/>
          </p:cNvSpPr>
          <p:nvPr/>
        </p:nvSpPr>
        <p:spPr>
          <a:xfrm>
            <a:off x="6416039" y="3411897"/>
            <a:ext cx="4861275" cy="1980029"/>
          </a:xfrm>
          <a:prstGeom prst="rect">
            <a:avLst/>
          </a:prstGeom>
          <a:noFill/>
        </p:spPr>
        <p:txBody>
          <a:bodyPr wrap="square" lIns="0" tIns="0" rIns="0" bIns="0">
            <a:spAutoFit/>
          </a:bodyPr>
          <a:lstStyle/>
          <a:p>
            <a:pPr marL="223838" indent="-223838">
              <a:spcAft>
                <a:spcPts val="1000"/>
              </a:spcAft>
              <a:buFont typeface="Arial" panose="020B0604020202020204" pitchFamily="34" charset="0"/>
              <a:buChar char="•"/>
            </a:pPr>
            <a:r>
              <a:rPr lang="en-US" sz="1400">
                <a:latin typeface="+mj-lt"/>
                <a:ea typeface="+mj-ea"/>
                <a:cs typeface="+mj-cs"/>
              </a:rPr>
              <a:t>Using AI Responsibly: </a:t>
            </a:r>
            <a:r>
              <a:rPr lang="en-US" sz="1400">
                <a:effectLst/>
              </a:rPr>
              <a:t>It’s important to use AI in ways that are ethical and respectful. This means not using AI to create harmful or misleading content</a:t>
            </a:r>
          </a:p>
          <a:p>
            <a:pPr marL="223838" indent="-223838">
              <a:spcAft>
                <a:spcPts val="1000"/>
              </a:spcAft>
              <a:buFont typeface="Arial" panose="020B0604020202020204" pitchFamily="34" charset="0"/>
              <a:buChar char="•"/>
            </a:pPr>
            <a:r>
              <a:rPr lang="en-US" sz="1400">
                <a:latin typeface="+mj-lt"/>
                <a:ea typeface="+mj-ea"/>
                <a:cs typeface="+mj-cs"/>
              </a:rPr>
              <a:t>Privacy and Consent: </a:t>
            </a:r>
            <a:r>
              <a:rPr lang="en-US" sz="1400">
                <a:effectLst/>
              </a:rPr>
              <a:t>Always respect people’s privacy and get permission before using their data</a:t>
            </a:r>
          </a:p>
          <a:p>
            <a:pPr marL="223838" indent="-223838">
              <a:spcAft>
                <a:spcPts val="1000"/>
              </a:spcAft>
              <a:buFont typeface="Arial" panose="020B0604020202020204" pitchFamily="34" charset="0"/>
              <a:buChar char="•"/>
            </a:pPr>
            <a:r>
              <a:rPr lang="en-US" sz="1400">
                <a:latin typeface="+mj-lt"/>
                <a:ea typeface="+mj-ea"/>
                <a:cs typeface="+mj-cs"/>
              </a:rPr>
              <a:t>Bias and Fairness: </a:t>
            </a:r>
            <a:r>
              <a:rPr lang="en-US" sz="1400">
                <a:effectLst/>
              </a:rPr>
              <a:t>Be aware that AI can sometimes reflect biases in the data it was trained on. It’s important to recognize and address these biases</a:t>
            </a:r>
          </a:p>
        </p:txBody>
      </p:sp>
      <p:grpSp>
        <p:nvGrpSpPr>
          <p:cNvPr id="46" name="Group 45">
            <a:extLst>
              <a:ext uri="{FF2B5EF4-FFF2-40B4-BE49-F238E27FC236}">
                <a16:creationId xmlns:a16="http://schemas.microsoft.com/office/drawing/2014/main" id="{B0A241FC-A111-BE34-B04C-18DFD75C48E8}"/>
              </a:ext>
              <a:ext uri="{C183D7F6-B498-43B3-948B-1728B52AA6E4}">
                <adec:decorative xmlns:adec="http://schemas.microsoft.com/office/drawing/2017/decorative" val="1"/>
              </a:ext>
            </a:extLst>
          </p:cNvPr>
          <p:cNvGrpSpPr>
            <a:grpSpLocks/>
          </p:cNvGrpSpPr>
          <p:nvPr/>
        </p:nvGrpSpPr>
        <p:grpSpPr>
          <a:xfrm>
            <a:off x="10818337" y="2805827"/>
            <a:ext cx="511080" cy="507576"/>
            <a:chOff x="547424" y="4293480"/>
            <a:chExt cx="640026" cy="657416"/>
          </a:xfrm>
        </p:grpSpPr>
        <p:grpSp>
          <p:nvGrpSpPr>
            <p:cNvPr id="47" name="Group 46">
              <a:extLst>
                <a:ext uri="{FF2B5EF4-FFF2-40B4-BE49-F238E27FC236}">
                  <a16:creationId xmlns:a16="http://schemas.microsoft.com/office/drawing/2014/main" id="{A644FA69-E2F8-5058-92DF-31F5CBDF12CC}"/>
                </a:ext>
              </a:extLst>
            </p:cNvPr>
            <p:cNvGrpSpPr/>
            <p:nvPr/>
          </p:nvGrpSpPr>
          <p:grpSpPr>
            <a:xfrm>
              <a:off x="547424" y="4293480"/>
              <a:ext cx="640026" cy="657416"/>
              <a:chOff x="987658" y="5065483"/>
              <a:chExt cx="1169054" cy="1200820"/>
            </a:xfrm>
          </p:grpSpPr>
          <p:grpSp>
            <p:nvGrpSpPr>
              <p:cNvPr id="49" name="Group 48">
                <a:extLst>
                  <a:ext uri="{FF2B5EF4-FFF2-40B4-BE49-F238E27FC236}">
                    <a16:creationId xmlns:a16="http://schemas.microsoft.com/office/drawing/2014/main" id="{782BF7B9-0E83-C8DD-3D1A-8C87A1FF2808}"/>
                  </a:ext>
                </a:extLst>
              </p:cNvPr>
              <p:cNvGrpSpPr/>
              <p:nvPr/>
            </p:nvGrpSpPr>
            <p:grpSpPr>
              <a:xfrm>
                <a:off x="987658" y="5065483"/>
                <a:ext cx="1169054" cy="1200820"/>
                <a:chOff x="6349393" y="1711575"/>
                <a:chExt cx="5590022" cy="5674618"/>
              </a:xfrm>
            </p:grpSpPr>
            <p:sp>
              <p:nvSpPr>
                <p:cNvPr id="52" name="Rounded Rectangle 3_1">
                  <a:extLst>
                    <a:ext uri="{FF2B5EF4-FFF2-40B4-BE49-F238E27FC236}">
                      <a16:creationId xmlns:a16="http://schemas.microsoft.com/office/drawing/2014/main" id="{2AA4803E-AF36-5F1D-C326-AF6E4C2D7934}"/>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3" name="Rounded Rectangle 3_1">
                  <a:extLst>
                    <a:ext uri="{FF2B5EF4-FFF2-40B4-BE49-F238E27FC236}">
                      <a16:creationId xmlns:a16="http://schemas.microsoft.com/office/drawing/2014/main" id="{19048152-5D2B-9A1C-6A99-D47F551C0E2F}"/>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0" name="Rounded Rectangle 3_1">
                <a:extLst>
                  <a:ext uri="{FF2B5EF4-FFF2-40B4-BE49-F238E27FC236}">
                    <a16:creationId xmlns:a16="http://schemas.microsoft.com/office/drawing/2014/main" id="{2A4DF4E9-9314-15EE-F022-20E5285A61F1}"/>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51" name="Rounded Rectangle 24_1">
                <a:extLst>
                  <a:ext uri="{FF2B5EF4-FFF2-40B4-BE49-F238E27FC236}">
                    <a16:creationId xmlns:a16="http://schemas.microsoft.com/office/drawing/2014/main" id="{A94B2836-51DA-8447-48D8-4278140B5BD0}"/>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48" name="Oval 47">
              <a:extLst>
                <a:ext uri="{FF2B5EF4-FFF2-40B4-BE49-F238E27FC236}">
                  <a16:creationId xmlns:a16="http://schemas.microsoft.com/office/drawing/2014/main" id="{28CEA628-8758-DCB9-BC9A-5CCBC28F0CD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85" name="Compare_F057">
            <a:extLst>
              <a:ext uri="{FF2B5EF4-FFF2-40B4-BE49-F238E27FC236}">
                <a16:creationId xmlns:a16="http://schemas.microsoft.com/office/drawing/2014/main" id="{A783AE41-4211-457A-C934-BC67AE836736}"/>
              </a:ext>
              <a:ext uri="{C183D7F6-B498-43B3-948B-1728B52AA6E4}">
                <adec:decorative xmlns:adec="http://schemas.microsoft.com/office/drawing/2017/decorative" val="1"/>
              </a:ext>
            </a:extLst>
          </p:cNvPr>
          <p:cNvSpPr>
            <a:spLocks noChangeAspect="1" noEditPoints="1"/>
          </p:cNvSpPr>
          <p:nvPr/>
        </p:nvSpPr>
        <p:spPr bwMode="auto">
          <a:xfrm>
            <a:off x="10969297" y="2951622"/>
            <a:ext cx="209160" cy="215986"/>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5" name="TextBox 4">
            <a:extLst>
              <a:ext uri="{FF2B5EF4-FFF2-40B4-BE49-F238E27FC236}">
                <a16:creationId xmlns:a16="http://schemas.microsoft.com/office/drawing/2014/main" id="{E6D33574-C3DC-79FF-D4FC-9F59064FCF02}"/>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51338203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EAD0-DE73-BF1D-1B52-D27DB610EB0A}"/>
              </a:ext>
            </a:extLst>
          </p:cNvPr>
          <p:cNvSpPr>
            <a:spLocks noGrp="1"/>
          </p:cNvSpPr>
          <p:nvPr>
            <p:ph type="title"/>
          </p:nvPr>
        </p:nvSpPr>
        <p:spPr>
          <a:xfrm>
            <a:off x="588263" y="457200"/>
            <a:ext cx="11018520" cy="492443"/>
          </a:xfrm>
        </p:spPr>
        <p:txBody>
          <a:bodyPr/>
          <a:lstStyle/>
          <a:p>
            <a:r>
              <a:rPr lang="en-US">
                <a:ea typeface="+mj-ea"/>
                <a:cs typeface="+mj-cs"/>
              </a:rPr>
              <a:t>Recap</a:t>
            </a:r>
          </a:p>
        </p:txBody>
      </p:sp>
      <p:sp>
        <p:nvSpPr>
          <p:cNvPr id="6" name="Rectangle: Rounded Corners 5">
            <a:extLst>
              <a:ext uri="{FF2B5EF4-FFF2-40B4-BE49-F238E27FC236}">
                <a16:creationId xmlns:a16="http://schemas.microsoft.com/office/drawing/2014/main" id="{13F72AD9-BBCA-BE51-A5EA-FABB91BA2BC5}"/>
              </a:ext>
              <a:ext uri="{C183D7F6-B498-43B3-948B-1728B52AA6E4}">
                <adec:decorative xmlns:adec="http://schemas.microsoft.com/office/drawing/2017/decorative" val="1"/>
              </a:ext>
            </a:extLst>
          </p:cNvPr>
          <p:cNvSpPr>
            <a:spLocks/>
          </p:cNvSpPr>
          <p:nvPr/>
        </p:nvSpPr>
        <p:spPr>
          <a:xfrm>
            <a:off x="578791" y="1371691"/>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grpSp>
        <p:nvGrpSpPr>
          <p:cNvPr id="8" name="Group 7">
            <a:extLst>
              <a:ext uri="{FF2B5EF4-FFF2-40B4-BE49-F238E27FC236}">
                <a16:creationId xmlns:a16="http://schemas.microsoft.com/office/drawing/2014/main" id="{163FB0B3-A65E-E2A7-ADAE-887C3F4D50FF}"/>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9" name="Arrow: U-Turn 8">
              <a:extLst>
                <a:ext uri="{FF2B5EF4-FFF2-40B4-BE49-F238E27FC236}">
                  <a16:creationId xmlns:a16="http://schemas.microsoft.com/office/drawing/2014/main" id="{E8531D61-CDDD-E91C-C98E-17282AB0D643}"/>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99C54936-9597-5CFC-7BAF-5F440BF5CBBE}"/>
                </a:ext>
                <a:ext uri="{C183D7F6-B498-43B3-948B-1728B52AA6E4}">
                  <adec:decorative xmlns:adec="http://schemas.microsoft.com/office/drawing/2017/decorative" val="1"/>
                </a:ext>
              </a:extLst>
            </p:cNvPr>
            <p:cNvPicPr>
              <a:picLocks noChangeAspect="1"/>
            </p:cNvPicPr>
            <p:nvPr/>
          </p:nvPicPr>
          <p:blipFill rotWithShape="1">
            <a:blip r:embed="rId2">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1" name="Rounded Rectangle 3_1">
            <a:extLst>
              <a:ext uri="{FF2B5EF4-FFF2-40B4-BE49-F238E27FC236}">
                <a16:creationId xmlns:a16="http://schemas.microsoft.com/office/drawing/2014/main" id="{FE024BB2-0D51-34EC-BB2A-06BD8597FB4F}"/>
              </a:ext>
              <a:ext uri="{C183D7F6-B498-43B3-948B-1728B52AA6E4}">
                <adec:decorative xmlns:adec="http://schemas.microsoft.com/office/drawing/2017/decorative" val="1"/>
              </a:ext>
            </a:extLst>
          </p:cNvPr>
          <p:cNvSpPr>
            <a:spLocks/>
          </p:cNvSpPr>
          <p:nvPr/>
        </p:nvSpPr>
        <p:spPr>
          <a:xfrm>
            <a:off x="762571" y="1554901"/>
            <a:ext cx="10667428"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2" name="TextBox 11">
            <a:extLst>
              <a:ext uri="{FF2B5EF4-FFF2-40B4-BE49-F238E27FC236}">
                <a16:creationId xmlns:a16="http://schemas.microsoft.com/office/drawing/2014/main" id="{7763F321-06E7-32FD-2D8C-EDB5B0247999}"/>
              </a:ext>
            </a:extLst>
          </p:cNvPr>
          <p:cNvSpPr txBox="1">
            <a:spLocks/>
          </p:cNvSpPr>
          <p:nvPr/>
        </p:nvSpPr>
        <p:spPr>
          <a:xfrm>
            <a:off x="951238" y="2342095"/>
            <a:ext cx="10294265" cy="2605842"/>
          </a:xfrm>
          <a:prstGeom prst="rect">
            <a:avLst/>
          </a:prstGeom>
          <a:noFill/>
        </p:spPr>
        <p:txBody>
          <a:bodyPr wrap="square" lIns="0" tIns="0" rIns="0" bIns="0">
            <a:spAutoFit/>
          </a:bodyPr>
          <a:lstStyle/>
          <a:p>
            <a:pPr>
              <a:spcAft>
                <a:spcPts val="600"/>
              </a:spcAft>
            </a:pPr>
            <a:r>
              <a:rPr lang="en-US" sz="1800">
                <a:effectLst/>
                <a:latin typeface="+mj-lt"/>
                <a:ea typeface="+mj-ea"/>
                <a:cs typeface="+mj-cs"/>
              </a:rPr>
              <a:t>Generative AI Basics:</a:t>
            </a:r>
          </a:p>
          <a:p>
            <a:pPr marL="312738" indent="-220663">
              <a:spcAft>
                <a:spcPts val="1400"/>
              </a:spcAft>
              <a:buFont typeface="Arial" panose="020B0604020202020204" pitchFamily="34" charset="0"/>
              <a:buChar char="•"/>
            </a:pPr>
            <a:r>
              <a:rPr lang="en-US" sz="1600">
                <a:effectLst/>
                <a:latin typeface="+mj-lt"/>
              </a:rPr>
              <a:t>What You Learned: </a:t>
            </a:r>
            <a:r>
              <a:rPr lang="en-US" sz="1600">
                <a:effectLst/>
              </a:rPr>
              <a:t>You discovered what generative AI is and how it works. You learned that it’s a type of AI </a:t>
            </a:r>
            <a:br>
              <a:rPr lang="en-US" sz="1600">
                <a:effectLst/>
              </a:rPr>
            </a:br>
            <a:r>
              <a:rPr lang="en-US" sz="1600">
                <a:effectLst/>
              </a:rPr>
              <a:t>that can create new content, like images, text, and music, by learning from examples</a:t>
            </a:r>
          </a:p>
          <a:p>
            <a:pPr marL="312738" indent="-220663">
              <a:spcAft>
                <a:spcPts val="1400"/>
              </a:spcAft>
              <a:buFont typeface="Arial" panose="020B0604020202020204" pitchFamily="34" charset="0"/>
              <a:buChar char="•"/>
            </a:pPr>
            <a:r>
              <a:rPr lang="en-US" sz="1600">
                <a:latin typeface="+mj-lt"/>
              </a:rPr>
              <a:t>Why It Matters: </a:t>
            </a:r>
            <a:r>
              <a:rPr lang="en-US" sz="1600">
                <a:effectLst/>
              </a:rPr>
              <a:t>Understanding generative AI helps you appreciate how technology can be used creatively and responsibly</a:t>
            </a:r>
          </a:p>
          <a:p>
            <a:pPr marL="312738" indent="-220663">
              <a:spcAft>
                <a:spcPts val="600"/>
              </a:spcAft>
              <a:buFont typeface="Arial" panose="020B0604020202020204" pitchFamily="34" charset="0"/>
              <a:buChar char="•"/>
            </a:pPr>
            <a:r>
              <a:rPr lang="en-US" sz="1600">
                <a:latin typeface="+mj-lt"/>
              </a:rPr>
              <a:t>Creating Your Dream Destination</a:t>
            </a:r>
          </a:p>
          <a:p>
            <a:pPr marL="619125" indent="-209550">
              <a:spcAft>
                <a:spcPts val="1000"/>
              </a:spcAft>
              <a:buFont typeface="Avenir Next LT Pro" panose="020B0504020202020204" pitchFamily="34" charset="0"/>
              <a:buChar char="–"/>
            </a:pPr>
            <a:r>
              <a:rPr lang="en-US" sz="1400">
                <a:effectLst/>
                <a:latin typeface="+mj-lt"/>
              </a:rPr>
              <a:t>What You Did: </a:t>
            </a:r>
            <a:r>
              <a:rPr lang="en-US" sz="1400">
                <a:effectLst/>
              </a:rPr>
              <a:t>You used AI to brainstorm ideas, create hero images, and design features for your destination</a:t>
            </a:r>
          </a:p>
          <a:p>
            <a:pPr marL="619125" indent="-209550">
              <a:spcAft>
                <a:spcPts val="1000"/>
              </a:spcAft>
              <a:buFont typeface="Avenir Next LT Pro" panose="020B0504020202020204" pitchFamily="34" charset="0"/>
              <a:buChar char="–"/>
            </a:pPr>
            <a:r>
              <a:rPr lang="en-US" sz="1400">
                <a:latin typeface="+mj-lt"/>
              </a:rPr>
              <a:t>Why It Matters: </a:t>
            </a:r>
            <a:r>
              <a:rPr lang="en-US" sz="1400">
                <a:effectLst/>
              </a:rPr>
              <a:t>These projects showed you how AI can bring your creative ideas to life in unique and exciting ways</a:t>
            </a:r>
          </a:p>
        </p:txBody>
      </p:sp>
      <p:sp>
        <p:nvSpPr>
          <p:cNvPr id="13" name="Rectangle: Rounded Corners 12">
            <a:extLst>
              <a:ext uri="{FF2B5EF4-FFF2-40B4-BE49-F238E27FC236}">
                <a16:creationId xmlns:a16="http://schemas.microsoft.com/office/drawing/2014/main" id="{B749CB11-8F26-69E7-0ED8-66FD5A9FA77C}"/>
              </a:ext>
            </a:extLst>
          </p:cNvPr>
          <p:cNvSpPr>
            <a:spLocks/>
          </p:cNvSpPr>
          <p:nvPr/>
        </p:nvSpPr>
        <p:spPr bwMode="auto">
          <a:xfrm>
            <a:off x="944881" y="1738567"/>
            <a:ext cx="10066019"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solidFill>
                  <a:schemeClr val="accent2"/>
                </a:solidFill>
                <a:effectLst/>
                <a:latin typeface="+mj-lt"/>
                <a:ea typeface="+mj-ea"/>
                <a:cs typeface="+mj-cs"/>
              </a:rPr>
              <a:t>Key Takeaways </a:t>
            </a:r>
          </a:p>
        </p:txBody>
      </p:sp>
      <p:grpSp>
        <p:nvGrpSpPr>
          <p:cNvPr id="25" name="Group 24">
            <a:extLst>
              <a:ext uri="{FF2B5EF4-FFF2-40B4-BE49-F238E27FC236}">
                <a16:creationId xmlns:a16="http://schemas.microsoft.com/office/drawing/2014/main" id="{746D8D3F-E4E3-5E37-903F-8DF6CD56CA1B}"/>
              </a:ext>
              <a:ext uri="{C183D7F6-B498-43B3-948B-1728B52AA6E4}">
                <adec:decorative xmlns:adec="http://schemas.microsoft.com/office/drawing/2017/decorative" val="1"/>
              </a:ext>
            </a:extLst>
          </p:cNvPr>
          <p:cNvGrpSpPr>
            <a:grpSpLocks/>
          </p:cNvGrpSpPr>
          <p:nvPr/>
        </p:nvGrpSpPr>
        <p:grpSpPr>
          <a:xfrm>
            <a:off x="10693723" y="1695861"/>
            <a:ext cx="553396" cy="549602"/>
            <a:chOff x="547424" y="4293480"/>
            <a:chExt cx="640026" cy="657416"/>
          </a:xfrm>
        </p:grpSpPr>
        <p:grpSp>
          <p:nvGrpSpPr>
            <p:cNvPr id="26" name="Group 25">
              <a:extLst>
                <a:ext uri="{FF2B5EF4-FFF2-40B4-BE49-F238E27FC236}">
                  <a16:creationId xmlns:a16="http://schemas.microsoft.com/office/drawing/2014/main" id="{74ED4784-D36C-5EFB-0977-676BFA1BED7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3C5BB50-EF44-64C9-26CA-DB1095FADD16}"/>
                  </a:ext>
                </a:extLst>
              </p:cNvPr>
              <p:cNvGrpSpPr/>
              <p:nvPr/>
            </p:nvGrpSpPr>
            <p:grpSpPr>
              <a:xfrm>
                <a:off x="987658" y="5065483"/>
                <a:ext cx="1169054" cy="1200820"/>
                <a:chOff x="6349393" y="1711575"/>
                <a:chExt cx="5590022" cy="5674618"/>
              </a:xfrm>
            </p:grpSpPr>
            <p:sp>
              <p:nvSpPr>
                <p:cNvPr id="31" name="Rounded Rectangle 3_1">
                  <a:extLst>
                    <a:ext uri="{FF2B5EF4-FFF2-40B4-BE49-F238E27FC236}">
                      <a16:creationId xmlns:a16="http://schemas.microsoft.com/office/drawing/2014/main" id="{2FAB3980-B334-F989-EDDF-27F74374C2A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3_1">
                  <a:extLst>
                    <a:ext uri="{FF2B5EF4-FFF2-40B4-BE49-F238E27FC236}">
                      <a16:creationId xmlns:a16="http://schemas.microsoft.com/office/drawing/2014/main" id="{3A5C8050-28E7-3A84-63BF-9BFB9C117DB3}"/>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9" name="Rounded Rectangle 3_1">
                <a:extLst>
                  <a:ext uri="{FF2B5EF4-FFF2-40B4-BE49-F238E27FC236}">
                    <a16:creationId xmlns:a16="http://schemas.microsoft.com/office/drawing/2014/main" id="{A4A38036-45AD-1DAB-0968-B545DF3EA6B6}"/>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0" name="Rounded Rectangle 24_1">
                <a:extLst>
                  <a:ext uri="{FF2B5EF4-FFF2-40B4-BE49-F238E27FC236}">
                    <a16:creationId xmlns:a16="http://schemas.microsoft.com/office/drawing/2014/main" id="{EFA9E813-F07B-D51A-557B-AA595275D893}"/>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7" name="Oval 26">
              <a:extLst>
                <a:ext uri="{FF2B5EF4-FFF2-40B4-BE49-F238E27FC236}">
                  <a16:creationId xmlns:a16="http://schemas.microsoft.com/office/drawing/2014/main" id="{B35A15E2-9892-AEE3-2A2A-C0499F80C87B}"/>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39" name="book_2" title="Icon of a book and a pencil">
            <a:extLst>
              <a:ext uri="{FF2B5EF4-FFF2-40B4-BE49-F238E27FC236}">
                <a16:creationId xmlns:a16="http://schemas.microsoft.com/office/drawing/2014/main" id="{3DAB2446-4AA1-97F8-30ED-4750C9B2C759}"/>
              </a:ext>
            </a:extLst>
          </p:cNvPr>
          <p:cNvSpPr>
            <a:spLocks noChangeAspect="1" noEditPoints="1"/>
          </p:cNvSpPr>
          <p:nvPr/>
        </p:nvSpPr>
        <p:spPr bwMode="auto">
          <a:xfrm>
            <a:off x="10847815" y="1858745"/>
            <a:ext cx="245212" cy="223834"/>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AA543435-D20F-E92C-9E5A-61746697F721}"/>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50447501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CA1BA4-117A-1DF7-238F-09F9030DC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BDCA48-3FDA-4946-D667-6DBA9C67DF07}"/>
              </a:ext>
            </a:extLst>
          </p:cNvPr>
          <p:cNvSpPr>
            <a:spLocks noGrp="1"/>
          </p:cNvSpPr>
          <p:nvPr>
            <p:ph type="title"/>
          </p:nvPr>
        </p:nvSpPr>
        <p:spPr>
          <a:xfrm>
            <a:off x="588963" y="457200"/>
            <a:ext cx="11017250" cy="1477328"/>
          </a:xfrm>
        </p:spPr>
        <p:txBody>
          <a:bodyPr/>
          <a:lstStyle/>
          <a:p>
            <a:r>
              <a:rPr lang="en-US">
                <a:ea typeface="+mj-ea"/>
                <a:cs typeface="+mj-cs"/>
              </a:rPr>
              <a:t>Reflect and Expand: Your AI Journey Continues!</a:t>
            </a:r>
            <a:br>
              <a:rPr lang="en-US">
                <a:ea typeface="+mj-ea"/>
                <a:cs typeface="+mj-cs"/>
              </a:rPr>
            </a:br>
            <a:br>
              <a:rPr lang="en-US">
                <a:ea typeface="+mj-ea"/>
                <a:cs typeface="+mj-cs"/>
              </a:rPr>
            </a:br>
            <a:endParaRPr lang="en-US">
              <a:ea typeface="+mj-ea"/>
              <a:cs typeface="+mj-cs"/>
            </a:endParaRPr>
          </a:p>
        </p:txBody>
      </p:sp>
      <p:sp>
        <p:nvSpPr>
          <p:cNvPr id="8" name="Rectangle: Rounded Corners 7">
            <a:extLst>
              <a:ext uri="{FF2B5EF4-FFF2-40B4-BE49-F238E27FC236}">
                <a16:creationId xmlns:a16="http://schemas.microsoft.com/office/drawing/2014/main" id="{8830C1ED-9852-6732-5AF2-EF0CFDE4C634}"/>
              </a:ext>
              <a:ext uri="{C183D7F6-B498-43B3-948B-1728B52AA6E4}">
                <adec:decorative xmlns:adec="http://schemas.microsoft.com/office/drawing/2017/decorative" val="1"/>
              </a:ext>
            </a:extLst>
          </p:cNvPr>
          <p:cNvSpPr>
            <a:spLocks/>
          </p:cNvSpPr>
          <p:nvPr/>
        </p:nvSpPr>
        <p:spPr>
          <a:xfrm>
            <a:off x="578791" y="2103208"/>
            <a:ext cx="11034991" cy="4189116"/>
          </a:xfrm>
          <a:prstGeom prst="roundRect">
            <a:avLst>
              <a:gd name="adj" fmla="val 6858"/>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US" sz="1600">
              <a:solidFill>
                <a:srgbClr val="FF5C39"/>
              </a:solidFill>
              <a:latin typeface="Segoe UI Semibold"/>
              <a:cs typeface="Segoe UI" panose="020B0502040204020203" pitchFamily="34" charset="0"/>
            </a:endParaRPr>
          </a:p>
        </p:txBody>
      </p:sp>
      <p:sp>
        <p:nvSpPr>
          <p:cNvPr id="9" name="TextBox 8">
            <a:extLst>
              <a:ext uri="{FF2B5EF4-FFF2-40B4-BE49-F238E27FC236}">
                <a16:creationId xmlns:a16="http://schemas.microsoft.com/office/drawing/2014/main" id="{2B87C61B-D347-42E6-5E86-CEA4C6782B0E}"/>
              </a:ext>
            </a:extLst>
          </p:cNvPr>
          <p:cNvSpPr txBox="1">
            <a:spLocks/>
          </p:cNvSpPr>
          <p:nvPr/>
        </p:nvSpPr>
        <p:spPr>
          <a:xfrm>
            <a:off x="588963" y="1213683"/>
            <a:ext cx="11017250" cy="553998"/>
          </a:xfrm>
          <a:prstGeom prst="rect">
            <a:avLst/>
          </a:prstGeom>
          <a:noFill/>
        </p:spPr>
        <p:txBody>
          <a:bodyPr wrap="square" lIns="0" tIns="0" rIns="0" bIns="0" anchor="t">
            <a:spAutoFit/>
          </a:bodyPr>
          <a:lstStyle/>
          <a:p>
            <a:pPr defTabSz="932742">
              <a:spcBef>
                <a:spcPct val="0"/>
              </a:spcBef>
            </a:pPr>
            <a:r>
              <a:rPr lang="en-US" sz="1800">
                <a:ln w="3175">
                  <a:noFill/>
                </a:ln>
                <a:gradFill flip="none">
                  <a:gsLst>
                    <a:gs pos="0">
                      <a:srgbClr val="FF5C39"/>
                    </a:gs>
                    <a:gs pos="100000">
                      <a:srgbClr val="C73ECC"/>
                    </a:gs>
                  </a:gsLst>
                  <a:lin ang="10800000" scaled="1"/>
                  <a:tileRect/>
                </a:gradFill>
                <a:latin typeface="+mj-lt"/>
                <a:ea typeface="+mj-ea"/>
                <a:cs typeface="+mj-cs"/>
              </a:rPr>
              <a:t>Congratulations on completing the Microsoft Explore AI Program! Let’s take a moment to reflect on what you’ve learned and think about how you can continue to explore generative AI</a:t>
            </a:r>
          </a:p>
        </p:txBody>
      </p:sp>
      <p:grpSp>
        <p:nvGrpSpPr>
          <p:cNvPr id="10" name="Group 9">
            <a:extLst>
              <a:ext uri="{FF2B5EF4-FFF2-40B4-BE49-F238E27FC236}">
                <a16:creationId xmlns:a16="http://schemas.microsoft.com/office/drawing/2014/main" id="{D068017B-DE74-2463-AD35-9C5FF017E20D}"/>
              </a:ext>
              <a:ext uri="{C183D7F6-B498-43B3-948B-1728B52AA6E4}">
                <adec:decorative xmlns:adec="http://schemas.microsoft.com/office/drawing/2017/decorative" val="1"/>
              </a:ext>
            </a:extLst>
          </p:cNvPr>
          <p:cNvGrpSpPr/>
          <p:nvPr/>
        </p:nvGrpSpPr>
        <p:grpSpPr>
          <a:xfrm flipV="1">
            <a:off x="69848" y="0"/>
            <a:ext cx="12052304" cy="6731000"/>
            <a:chOff x="348657" y="359350"/>
            <a:chExt cx="11843346" cy="6498649"/>
          </a:xfrm>
        </p:grpSpPr>
        <p:sp>
          <p:nvSpPr>
            <p:cNvPr id="11" name="Arrow: U-Turn 10">
              <a:extLst>
                <a:ext uri="{FF2B5EF4-FFF2-40B4-BE49-F238E27FC236}">
                  <a16:creationId xmlns:a16="http://schemas.microsoft.com/office/drawing/2014/main" id="{7F1B64E8-FE31-B6DF-35B2-9C9A9139A095}"/>
                </a:ext>
                <a:ext uri="{C183D7F6-B498-43B3-948B-1728B52AA6E4}">
                  <adec:decorative xmlns:adec="http://schemas.microsoft.com/office/drawing/2017/decorative" val="1"/>
                </a:ext>
              </a:extLst>
            </p:cNvPr>
            <p:cNvSpPr/>
            <p:nvPr/>
          </p:nvSpPr>
          <p:spPr bwMode="auto">
            <a:xfrm rot="16200000" flipH="1">
              <a:off x="3066725" y="-2358718"/>
              <a:ext cx="6407210" cy="11843346"/>
            </a:xfrm>
            <a:prstGeom prst="uturnArrow">
              <a:avLst>
                <a:gd name="adj1" fmla="val 0"/>
                <a:gd name="adj2" fmla="val 0"/>
                <a:gd name="adj3" fmla="val 0"/>
                <a:gd name="adj4" fmla="val 4413"/>
                <a:gd name="adj5" fmla="val 58559"/>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normalizeH="0" baseline="0" noProof="0">
                <a:ln>
                  <a:noFill/>
                </a:ln>
                <a:solidFill>
                  <a:srgbClr val="000000"/>
                </a:solidFill>
                <a:effectLst/>
                <a:uLnTx/>
                <a:uFillTx/>
                <a:latin typeface="Segoe UI"/>
                <a:ea typeface="+mn-ea"/>
                <a:cs typeface="+mn-cs"/>
              </a:endParaRPr>
            </a:p>
          </p:txBody>
        </p:sp>
        <p:pic>
          <p:nvPicPr>
            <p:cNvPr id="12" name="Picture 11">
              <a:extLst>
                <a:ext uri="{FF2B5EF4-FFF2-40B4-BE49-F238E27FC236}">
                  <a16:creationId xmlns:a16="http://schemas.microsoft.com/office/drawing/2014/main" id="{E0DB33E7-7941-1F3E-2061-19B4CA1529F1}"/>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t="63444"/>
            <a:stretch/>
          </p:blipFill>
          <p:spPr>
            <a:xfrm>
              <a:off x="7010401" y="5821680"/>
              <a:ext cx="5181600" cy="1036319"/>
            </a:xfrm>
            <a:prstGeom prst="rect">
              <a:avLst/>
            </a:prstGeom>
          </p:spPr>
        </p:pic>
      </p:grpSp>
      <p:sp>
        <p:nvSpPr>
          <p:cNvPr id="13" name="Rounded Rectangle 3_1">
            <a:extLst>
              <a:ext uri="{FF2B5EF4-FFF2-40B4-BE49-F238E27FC236}">
                <a16:creationId xmlns:a16="http://schemas.microsoft.com/office/drawing/2014/main" id="{B8A563F9-77F3-AF03-853D-848BBA2C67D9}"/>
              </a:ext>
              <a:ext uri="{C183D7F6-B498-43B3-948B-1728B52AA6E4}">
                <adec:decorative xmlns:adec="http://schemas.microsoft.com/office/drawing/2017/decorative" val="1"/>
              </a:ext>
            </a:extLst>
          </p:cNvPr>
          <p:cNvSpPr>
            <a:spLocks/>
          </p:cNvSpPr>
          <p:nvPr/>
        </p:nvSpPr>
        <p:spPr>
          <a:xfrm>
            <a:off x="762572" y="2286418"/>
            <a:ext cx="5242273" cy="3822695"/>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15" name="Rectangle: Rounded Corners 14">
            <a:extLst>
              <a:ext uri="{FF2B5EF4-FFF2-40B4-BE49-F238E27FC236}">
                <a16:creationId xmlns:a16="http://schemas.microsoft.com/office/drawing/2014/main" id="{39E00979-C838-4EA9-A557-C658D1E0B630}"/>
              </a:ext>
              <a:ext uri="{C183D7F6-B498-43B3-948B-1728B52AA6E4}">
                <adec:decorative xmlns:adec="http://schemas.microsoft.com/office/drawing/2017/decorative" val="0"/>
              </a:ext>
            </a:extLst>
          </p:cNvPr>
          <p:cNvSpPr>
            <a:spLocks/>
          </p:cNvSpPr>
          <p:nvPr/>
        </p:nvSpPr>
        <p:spPr bwMode="auto">
          <a:xfrm>
            <a:off x="951238" y="2470084"/>
            <a:ext cx="4558022" cy="46419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solidFill>
                  <a:schemeClr val="accent2"/>
                </a:solidFill>
                <a:effectLst/>
                <a:latin typeface="+mj-lt"/>
                <a:ea typeface="+mj-ea"/>
                <a:cs typeface="+mj-cs"/>
              </a:rPr>
              <a:t>Reflection </a:t>
            </a:r>
          </a:p>
        </p:txBody>
      </p:sp>
      <p:sp>
        <p:nvSpPr>
          <p:cNvPr id="14" name="TextBox 13">
            <a:extLst>
              <a:ext uri="{FF2B5EF4-FFF2-40B4-BE49-F238E27FC236}">
                <a16:creationId xmlns:a16="http://schemas.microsoft.com/office/drawing/2014/main" id="{062EA9C6-56D3-5BBB-2DAF-118BCEFED33E}"/>
              </a:ext>
            </a:extLst>
          </p:cNvPr>
          <p:cNvSpPr txBox="1">
            <a:spLocks/>
          </p:cNvSpPr>
          <p:nvPr/>
        </p:nvSpPr>
        <p:spPr>
          <a:xfrm>
            <a:off x="951238" y="3073612"/>
            <a:ext cx="4838676" cy="2351926"/>
          </a:xfrm>
          <a:prstGeom prst="rect">
            <a:avLst/>
          </a:prstGeom>
          <a:noFill/>
        </p:spPr>
        <p:txBody>
          <a:bodyPr wrap="square" lIns="0" tIns="0" rIns="0" bIns="0">
            <a:spAutoFit/>
          </a:bodyPr>
          <a:lstStyle/>
          <a:p>
            <a:pPr>
              <a:spcAft>
                <a:spcPts val="800"/>
              </a:spcAft>
            </a:pPr>
            <a:r>
              <a:rPr lang="en-US" sz="1600">
                <a:effectLst/>
                <a:ea typeface="+mj-ea"/>
                <a:cs typeface="+mj-cs"/>
              </a:rPr>
              <a:t>Take a moment to think about your journey through this course:</a:t>
            </a:r>
          </a:p>
          <a:p>
            <a:pPr marL="312738" indent="-220663">
              <a:spcAft>
                <a:spcPts val="1800"/>
              </a:spcAft>
              <a:buClr>
                <a:schemeClr val="tx1"/>
              </a:buClr>
              <a:buFont typeface="Arial" panose="020B0604020202020204" pitchFamily="34" charset="0"/>
              <a:buChar char="•"/>
            </a:pPr>
            <a:r>
              <a:rPr lang="en-US" sz="1600">
                <a:solidFill>
                  <a:schemeClr val="accent2"/>
                </a:solidFill>
                <a:effectLst/>
                <a:latin typeface="+mj-lt"/>
                <a:ea typeface="+mj-ea"/>
                <a:cs typeface="+mj-cs"/>
              </a:rPr>
              <a:t>Favorite Part: </a:t>
            </a:r>
            <a:r>
              <a:rPr lang="en-US" sz="1600">
                <a:effectLst/>
              </a:rPr>
              <a:t>What was your favorite part of the course? Was it brainstorming ideas, creating images, or something else?</a:t>
            </a:r>
          </a:p>
          <a:p>
            <a:pPr marL="312738" indent="-220663">
              <a:spcAft>
                <a:spcPts val="1500"/>
              </a:spcAft>
              <a:buClr>
                <a:schemeClr val="tx1"/>
              </a:buClr>
              <a:buFont typeface="Arial" panose="020B0604020202020204" pitchFamily="34" charset="0"/>
              <a:buChar char="•"/>
            </a:pPr>
            <a:r>
              <a:rPr lang="en-US" sz="1600">
                <a:solidFill>
                  <a:schemeClr val="accent2"/>
                </a:solidFill>
                <a:latin typeface="+mj-lt"/>
                <a:ea typeface="+mj-ea"/>
                <a:cs typeface="+mj-cs"/>
              </a:rPr>
              <a:t>What You Learned: </a:t>
            </a:r>
            <a:r>
              <a:rPr lang="en-US" sz="1600">
                <a:effectLst/>
              </a:rPr>
              <a:t>What new skills or knowledge did you gain? How do you feel about using AI now compared to when you started?</a:t>
            </a:r>
          </a:p>
        </p:txBody>
      </p:sp>
      <p:grpSp>
        <p:nvGrpSpPr>
          <p:cNvPr id="16" name="Group 15">
            <a:extLst>
              <a:ext uri="{FF2B5EF4-FFF2-40B4-BE49-F238E27FC236}">
                <a16:creationId xmlns:a16="http://schemas.microsoft.com/office/drawing/2014/main" id="{2E7F7C1A-61B6-DF58-AB49-F3AE83014F0D}"/>
              </a:ext>
              <a:ext uri="{C183D7F6-B498-43B3-948B-1728B52AA6E4}">
                <adec:decorative xmlns:adec="http://schemas.microsoft.com/office/drawing/2017/decorative" val="1"/>
              </a:ext>
            </a:extLst>
          </p:cNvPr>
          <p:cNvGrpSpPr>
            <a:grpSpLocks/>
          </p:cNvGrpSpPr>
          <p:nvPr/>
        </p:nvGrpSpPr>
        <p:grpSpPr>
          <a:xfrm>
            <a:off x="5268569" y="2427378"/>
            <a:ext cx="553396" cy="549602"/>
            <a:chOff x="547424" y="4293480"/>
            <a:chExt cx="640026" cy="657416"/>
          </a:xfrm>
        </p:grpSpPr>
        <p:grpSp>
          <p:nvGrpSpPr>
            <p:cNvPr id="17" name="Group 16">
              <a:extLst>
                <a:ext uri="{FF2B5EF4-FFF2-40B4-BE49-F238E27FC236}">
                  <a16:creationId xmlns:a16="http://schemas.microsoft.com/office/drawing/2014/main" id="{B03ADAFF-8F8A-0EB6-D8B6-F04DAF2517C2}"/>
                </a:ext>
              </a:extLst>
            </p:cNvPr>
            <p:cNvGrpSpPr/>
            <p:nvPr/>
          </p:nvGrpSpPr>
          <p:grpSpPr>
            <a:xfrm>
              <a:off x="547424" y="4293480"/>
              <a:ext cx="640026" cy="657416"/>
              <a:chOff x="987658" y="5065483"/>
              <a:chExt cx="1169054" cy="1200820"/>
            </a:xfrm>
          </p:grpSpPr>
          <p:grpSp>
            <p:nvGrpSpPr>
              <p:cNvPr id="19" name="Group 18">
                <a:extLst>
                  <a:ext uri="{FF2B5EF4-FFF2-40B4-BE49-F238E27FC236}">
                    <a16:creationId xmlns:a16="http://schemas.microsoft.com/office/drawing/2014/main" id="{49F2BB61-B35E-1972-60B4-A2438DDFEC32}"/>
                  </a:ext>
                </a:extLst>
              </p:cNvPr>
              <p:cNvGrpSpPr/>
              <p:nvPr/>
            </p:nvGrpSpPr>
            <p:grpSpPr>
              <a:xfrm>
                <a:off x="987658" y="5065483"/>
                <a:ext cx="1169054" cy="1200820"/>
                <a:chOff x="6349393" y="1711575"/>
                <a:chExt cx="5590022" cy="5674618"/>
              </a:xfrm>
            </p:grpSpPr>
            <p:sp>
              <p:nvSpPr>
                <p:cNvPr id="22" name="Rounded Rectangle 3_1">
                  <a:extLst>
                    <a:ext uri="{FF2B5EF4-FFF2-40B4-BE49-F238E27FC236}">
                      <a16:creationId xmlns:a16="http://schemas.microsoft.com/office/drawing/2014/main" id="{D17A151D-C471-9388-4E2D-F799CA8FE2B8}"/>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3" name="Rounded Rectangle 3_1">
                  <a:extLst>
                    <a:ext uri="{FF2B5EF4-FFF2-40B4-BE49-F238E27FC236}">
                      <a16:creationId xmlns:a16="http://schemas.microsoft.com/office/drawing/2014/main" id="{645B058E-775B-1B8A-36F4-2EFF263D266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20" name="Rounded Rectangle 3_1">
                <a:extLst>
                  <a:ext uri="{FF2B5EF4-FFF2-40B4-BE49-F238E27FC236}">
                    <a16:creationId xmlns:a16="http://schemas.microsoft.com/office/drawing/2014/main" id="{BC9C278D-4FE0-CA27-5AAF-82286D98DF37}"/>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21" name="Rounded Rectangle 24_1">
                <a:extLst>
                  <a:ext uri="{FF2B5EF4-FFF2-40B4-BE49-F238E27FC236}">
                    <a16:creationId xmlns:a16="http://schemas.microsoft.com/office/drawing/2014/main" id="{35A1DD58-8A17-3F6F-0422-3E01B08FDEBF}"/>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8" name="Oval 17">
              <a:extLst>
                <a:ext uri="{FF2B5EF4-FFF2-40B4-BE49-F238E27FC236}">
                  <a16:creationId xmlns:a16="http://schemas.microsoft.com/office/drawing/2014/main" id="{3F9D5DE7-175D-FB48-71D8-DF626C292A14}"/>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5" name="Rounded Rectangle 3_1_1">
            <a:extLst>
              <a:ext uri="{FF2B5EF4-FFF2-40B4-BE49-F238E27FC236}">
                <a16:creationId xmlns:a16="http://schemas.microsoft.com/office/drawing/2014/main" id="{CE8ECB93-B875-B2B1-04C8-B50F5B5B5398}"/>
              </a:ext>
              <a:ext uri="{C183D7F6-B498-43B3-948B-1728B52AA6E4}">
                <adec:decorative xmlns:adec="http://schemas.microsoft.com/office/drawing/2017/decorative" val="1"/>
              </a:ext>
            </a:extLst>
          </p:cNvPr>
          <p:cNvSpPr>
            <a:spLocks/>
          </p:cNvSpPr>
          <p:nvPr/>
        </p:nvSpPr>
        <p:spPr>
          <a:xfrm>
            <a:off x="6187727" y="2286417"/>
            <a:ext cx="5242273" cy="3822696"/>
          </a:xfrm>
          <a:prstGeom prst="roundRect">
            <a:avLst>
              <a:gd name="adj" fmla="val 381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lstStyle/>
          <a:p>
            <a:pPr defTabSz="951121">
              <a:spcAft>
                <a:spcPts val="600"/>
              </a:spcAft>
              <a:buSzPct val="90000"/>
            </a:pPr>
            <a:endParaRPr lang="en-IN" sz="1600">
              <a:solidFill>
                <a:srgbClr val="FF5C39"/>
              </a:solidFill>
              <a:latin typeface="Segoe UI Semibold"/>
              <a:cs typeface="Segoe UI" panose="020B0502040204020203" pitchFamily="34" charset="0"/>
            </a:endParaRPr>
          </a:p>
        </p:txBody>
      </p:sp>
      <p:sp>
        <p:nvSpPr>
          <p:cNvPr id="27" name="Rectangle: Rounded Corners 26">
            <a:extLst>
              <a:ext uri="{FF2B5EF4-FFF2-40B4-BE49-F238E27FC236}">
                <a16:creationId xmlns:a16="http://schemas.microsoft.com/office/drawing/2014/main" id="{1BD2CFEC-3C86-CE58-BEE8-5594DE96F263}"/>
              </a:ext>
              <a:ext uri="{C183D7F6-B498-43B3-948B-1728B52AA6E4}">
                <adec:decorative xmlns:adec="http://schemas.microsoft.com/office/drawing/2017/decorative" val="0"/>
              </a:ext>
            </a:extLst>
          </p:cNvPr>
          <p:cNvSpPr>
            <a:spLocks/>
          </p:cNvSpPr>
          <p:nvPr/>
        </p:nvSpPr>
        <p:spPr bwMode="auto">
          <a:xfrm>
            <a:off x="6370607" y="2470084"/>
            <a:ext cx="4640293" cy="464190"/>
          </a:xfrm>
          <a:prstGeom prst="roundRect">
            <a:avLst/>
          </a:prstGeom>
          <a:solidFill>
            <a:schemeClr val="accent1">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800">
                <a:solidFill>
                  <a:schemeClr val="accent1"/>
                </a:solidFill>
                <a:effectLst/>
                <a:latin typeface="+mj-lt"/>
                <a:ea typeface="+mj-ea"/>
                <a:cs typeface="+mj-cs"/>
              </a:rPr>
              <a:t>Keep Exploring!</a:t>
            </a:r>
          </a:p>
        </p:txBody>
      </p:sp>
      <p:sp>
        <p:nvSpPr>
          <p:cNvPr id="26" name="TextBox 25">
            <a:extLst>
              <a:ext uri="{FF2B5EF4-FFF2-40B4-BE49-F238E27FC236}">
                <a16:creationId xmlns:a16="http://schemas.microsoft.com/office/drawing/2014/main" id="{7546B5FE-65BB-080B-C312-02379E16D2A4}"/>
              </a:ext>
            </a:extLst>
          </p:cNvPr>
          <p:cNvSpPr txBox="1">
            <a:spLocks/>
          </p:cNvSpPr>
          <p:nvPr/>
        </p:nvSpPr>
        <p:spPr>
          <a:xfrm>
            <a:off x="6372225" y="3073612"/>
            <a:ext cx="4819731" cy="2290371"/>
          </a:xfrm>
          <a:prstGeom prst="rect">
            <a:avLst/>
          </a:prstGeom>
          <a:noFill/>
        </p:spPr>
        <p:txBody>
          <a:bodyPr wrap="square" lIns="0" tIns="0" rIns="0" bIns="0">
            <a:spAutoFit/>
          </a:bodyPr>
          <a:lstStyle/>
          <a:p>
            <a:pPr>
              <a:spcAft>
                <a:spcPts val="800"/>
              </a:spcAft>
            </a:pPr>
            <a:r>
              <a:rPr lang="en-US" sz="1600">
                <a:ea typeface="+mj-ea"/>
                <a:cs typeface="+mj-cs"/>
              </a:rPr>
              <a:t>Your journey with generative AI doesn’t have to end here. Here are some ways to keep exploring:</a:t>
            </a:r>
          </a:p>
          <a:p>
            <a:pPr marL="312738" indent="-220663">
              <a:spcAft>
                <a:spcPts val="1800"/>
              </a:spcAft>
              <a:buClr>
                <a:schemeClr val="tx1"/>
              </a:buClr>
              <a:buFont typeface="Arial" panose="020B0604020202020204" pitchFamily="34" charset="0"/>
              <a:buChar char="•"/>
            </a:pPr>
            <a:r>
              <a:rPr lang="en-US" sz="1600">
                <a:solidFill>
                  <a:schemeClr val="accent1"/>
                </a:solidFill>
                <a:latin typeface="+mj-lt"/>
                <a:ea typeface="+mj-ea"/>
                <a:cs typeface="+mj-cs"/>
              </a:rPr>
              <a:t>Explore More: </a:t>
            </a:r>
            <a:r>
              <a:rPr lang="en-US" sz="1600"/>
              <a:t>Use Copilot to expand on your current ideas or start new projects. Try creating a new destination or designing a themed event</a:t>
            </a:r>
          </a:p>
          <a:p>
            <a:pPr marL="312738" indent="-220663">
              <a:spcAft>
                <a:spcPts val="1500"/>
              </a:spcAft>
              <a:buClr>
                <a:schemeClr val="tx1"/>
              </a:buClr>
              <a:buFont typeface="Arial" panose="020B0604020202020204" pitchFamily="34" charset="0"/>
              <a:buChar char="•"/>
            </a:pPr>
            <a:r>
              <a:rPr lang="en-US" sz="1600">
                <a:solidFill>
                  <a:schemeClr val="accent1"/>
                </a:solidFill>
                <a:latin typeface="+mj-lt"/>
                <a:ea typeface="+mj-ea"/>
                <a:cs typeface="+mj-cs"/>
              </a:rPr>
              <a:t>Additional Challenges: </a:t>
            </a:r>
            <a:r>
              <a:rPr lang="en-US" sz="1600"/>
              <a:t>Challenge yourself with fun tasks, like creating a futuristic city or designing a magical forest</a:t>
            </a:r>
          </a:p>
        </p:txBody>
      </p:sp>
      <p:grpSp>
        <p:nvGrpSpPr>
          <p:cNvPr id="28" name="Group 27">
            <a:extLst>
              <a:ext uri="{FF2B5EF4-FFF2-40B4-BE49-F238E27FC236}">
                <a16:creationId xmlns:a16="http://schemas.microsoft.com/office/drawing/2014/main" id="{1370E88E-6135-D60A-7687-55411DFD0F03}"/>
              </a:ext>
              <a:ext uri="{C183D7F6-B498-43B3-948B-1728B52AA6E4}">
                <adec:decorative xmlns:adec="http://schemas.microsoft.com/office/drawing/2017/decorative" val="1"/>
              </a:ext>
            </a:extLst>
          </p:cNvPr>
          <p:cNvGrpSpPr>
            <a:grpSpLocks/>
          </p:cNvGrpSpPr>
          <p:nvPr/>
        </p:nvGrpSpPr>
        <p:grpSpPr>
          <a:xfrm>
            <a:off x="10693724" y="2427378"/>
            <a:ext cx="553396" cy="549602"/>
            <a:chOff x="547424" y="4293480"/>
            <a:chExt cx="640026" cy="657416"/>
          </a:xfrm>
        </p:grpSpPr>
        <p:grpSp>
          <p:nvGrpSpPr>
            <p:cNvPr id="29" name="Group 28">
              <a:extLst>
                <a:ext uri="{FF2B5EF4-FFF2-40B4-BE49-F238E27FC236}">
                  <a16:creationId xmlns:a16="http://schemas.microsoft.com/office/drawing/2014/main" id="{8E7F07B4-CCF0-0390-6E47-FB397177665B}"/>
                </a:ext>
              </a:extLst>
            </p:cNvPr>
            <p:cNvGrpSpPr/>
            <p:nvPr/>
          </p:nvGrpSpPr>
          <p:grpSpPr>
            <a:xfrm>
              <a:off x="547424" y="4293480"/>
              <a:ext cx="640026" cy="657416"/>
              <a:chOff x="987658" y="5065483"/>
              <a:chExt cx="1169054" cy="1200820"/>
            </a:xfrm>
          </p:grpSpPr>
          <p:grpSp>
            <p:nvGrpSpPr>
              <p:cNvPr id="31" name="Group 30">
                <a:extLst>
                  <a:ext uri="{FF2B5EF4-FFF2-40B4-BE49-F238E27FC236}">
                    <a16:creationId xmlns:a16="http://schemas.microsoft.com/office/drawing/2014/main" id="{D103EF10-DE45-34AC-9B89-E1309398578E}"/>
                  </a:ext>
                </a:extLst>
              </p:cNvPr>
              <p:cNvGrpSpPr/>
              <p:nvPr/>
            </p:nvGrpSpPr>
            <p:grpSpPr>
              <a:xfrm>
                <a:off x="987658" y="5065483"/>
                <a:ext cx="1169054" cy="1200820"/>
                <a:chOff x="6349393" y="1711575"/>
                <a:chExt cx="5590022" cy="5674618"/>
              </a:xfrm>
            </p:grpSpPr>
            <p:sp>
              <p:nvSpPr>
                <p:cNvPr id="34" name="Rounded Rectangle 3_1">
                  <a:extLst>
                    <a:ext uri="{FF2B5EF4-FFF2-40B4-BE49-F238E27FC236}">
                      <a16:creationId xmlns:a16="http://schemas.microsoft.com/office/drawing/2014/main" id="{BF3213BA-2C52-8FA6-5379-8975B3266526}"/>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5" name="Rounded Rectangle 3_1">
                  <a:extLst>
                    <a:ext uri="{FF2B5EF4-FFF2-40B4-BE49-F238E27FC236}">
                      <a16:creationId xmlns:a16="http://schemas.microsoft.com/office/drawing/2014/main" id="{9E4B2A41-6CDC-2049-DE88-D5DECE2E6B9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grpSp>
          <p:sp>
            <p:nvSpPr>
              <p:cNvPr id="32" name="Rounded Rectangle 3_1">
                <a:extLst>
                  <a:ext uri="{FF2B5EF4-FFF2-40B4-BE49-F238E27FC236}">
                    <a16:creationId xmlns:a16="http://schemas.microsoft.com/office/drawing/2014/main" id="{8441DCCB-6104-BF31-3683-F48B953B9DD2}"/>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mn-ea"/>
                  <a:cs typeface="+mn-cs"/>
                </a:endParaRPr>
              </a:p>
            </p:txBody>
          </p:sp>
          <p:sp>
            <p:nvSpPr>
              <p:cNvPr id="33" name="Rounded Rectangle 24_1">
                <a:extLst>
                  <a:ext uri="{FF2B5EF4-FFF2-40B4-BE49-F238E27FC236}">
                    <a16:creationId xmlns:a16="http://schemas.microsoft.com/office/drawing/2014/main" id="{CF6098EB-36E4-E7C9-6D75-D09A01D07F7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30" name="Oval 29">
              <a:extLst>
                <a:ext uri="{FF2B5EF4-FFF2-40B4-BE49-F238E27FC236}">
                  <a16:creationId xmlns:a16="http://schemas.microsoft.com/office/drawing/2014/main" id="{EEEDF96A-542D-50BA-B131-89E4DEB94C73}"/>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20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43" name="magnify">
            <a:extLst>
              <a:ext uri="{FF2B5EF4-FFF2-40B4-BE49-F238E27FC236}">
                <a16:creationId xmlns:a16="http://schemas.microsoft.com/office/drawing/2014/main" id="{58BB673A-6162-0DEF-B410-D937C89E3874}"/>
              </a:ext>
              <a:ext uri="{C183D7F6-B498-43B3-948B-1728B52AA6E4}">
                <adec:decorative xmlns:adec="http://schemas.microsoft.com/office/drawing/2017/decorative" val="1"/>
              </a:ext>
            </a:extLst>
          </p:cNvPr>
          <p:cNvSpPr>
            <a:spLocks noChangeAspect="1" noEditPoints="1"/>
          </p:cNvSpPr>
          <p:nvPr/>
        </p:nvSpPr>
        <p:spPr bwMode="auto">
          <a:xfrm flipH="1">
            <a:off x="10845682" y="2579823"/>
            <a:ext cx="249480" cy="244712"/>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44" name="brain_3">
            <a:extLst>
              <a:ext uri="{FF2B5EF4-FFF2-40B4-BE49-F238E27FC236}">
                <a16:creationId xmlns:a16="http://schemas.microsoft.com/office/drawing/2014/main" id="{7DBBFBD0-5BBD-6217-B601-E858E022446A}"/>
              </a:ext>
              <a:ext uri="{C183D7F6-B498-43B3-948B-1728B52AA6E4}">
                <adec:decorative xmlns:adec="http://schemas.microsoft.com/office/drawing/2017/decorative" val="1"/>
              </a:ext>
            </a:extLst>
          </p:cNvPr>
          <p:cNvSpPr>
            <a:spLocks noChangeAspect="1" noEditPoints="1"/>
          </p:cNvSpPr>
          <p:nvPr/>
        </p:nvSpPr>
        <p:spPr bwMode="auto">
          <a:xfrm>
            <a:off x="5424497" y="2572319"/>
            <a:ext cx="241540" cy="25972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sz="1800" kern="0">
              <a:solidFill>
                <a:srgbClr val="000000"/>
              </a:solidFill>
              <a:latin typeface="Segoe UI"/>
            </a:endParaRPr>
          </a:p>
        </p:txBody>
      </p:sp>
      <p:sp>
        <p:nvSpPr>
          <p:cNvPr id="3" name="TextBox 2">
            <a:extLst>
              <a:ext uri="{FF2B5EF4-FFF2-40B4-BE49-F238E27FC236}">
                <a16:creationId xmlns:a16="http://schemas.microsoft.com/office/drawing/2014/main" id="{ED07E7E4-922B-8F7B-A7AA-D8A5F5C19AFE}"/>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192648652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7103C-53BA-33FC-F0F1-D559C6FD327D}"/>
              </a:ext>
            </a:extLst>
          </p:cNvPr>
          <p:cNvSpPr>
            <a:spLocks noGrp="1"/>
          </p:cNvSpPr>
          <p:nvPr>
            <p:ph type="title"/>
          </p:nvPr>
        </p:nvSpPr>
        <p:spPr>
          <a:xfrm>
            <a:off x="585215" y="2819603"/>
            <a:ext cx="4773168" cy="1218795"/>
          </a:xfrm>
        </p:spPr>
        <p:txBody>
          <a:bodyPr vert="horz" wrap="square" lIns="0" tIns="0" rIns="0" bIns="0" rtlCol="0" anchor="b">
            <a:spAutoFit/>
          </a:bodyPr>
          <a:lstStyle/>
          <a:p>
            <a:r>
              <a:rPr lang="en-US" sz="4400">
                <a:solidFill>
                  <a:schemeClr val="tx1"/>
                </a:solidFill>
              </a:rPr>
              <a:t>Microsoft Learn</a:t>
            </a:r>
            <a:br>
              <a:rPr lang="en-US" sz="4400"/>
            </a:br>
            <a:r>
              <a:rPr lang="en-US" sz="4400">
                <a:gradFill flip="none" rotWithShape="1">
                  <a:gsLst>
                    <a:gs pos="0">
                      <a:schemeClr val="accent1"/>
                    </a:gs>
                    <a:gs pos="100000">
                      <a:schemeClr val="accent2"/>
                    </a:gs>
                  </a:gsLst>
                  <a:lin ang="10800000" scaled="1"/>
                  <a:tileRect/>
                </a:gradFill>
                <a:ea typeface="+mj-ea"/>
                <a:cs typeface="+mj-cs"/>
              </a:rPr>
              <a:t>Spark possibility   </a:t>
            </a:r>
            <a:endParaRPr lang="en-US" sz="2800">
              <a:gradFill flip="none" rotWithShape="1">
                <a:gsLst>
                  <a:gs pos="0">
                    <a:schemeClr val="accent1"/>
                  </a:gs>
                  <a:gs pos="100000">
                    <a:schemeClr val="accent2"/>
                  </a:gs>
                </a:gsLst>
                <a:lin ang="10800000" scaled="1"/>
                <a:tileRect/>
              </a:gradFill>
              <a:ea typeface="+mj-ea"/>
              <a:cs typeface="+mj-cs"/>
            </a:endParaRPr>
          </a:p>
        </p:txBody>
      </p:sp>
      <p:sp>
        <p:nvSpPr>
          <p:cNvPr id="3" name="TextBox 2">
            <a:extLst>
              <a:ext uri="{FF2B5EF4-FFF2-40B4-BE49-F238E27FC236}">
                <a16:creationId xmlns:a16="http://schemas.microsoft.com/office/drawing/2014/main" id="{867D16A3-6E97-1318-01BF-23220B2912E9}"/>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019074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6A25A8-5ABD-6553-F8E2-E02E11AF4492}"/>
              </a:ext>
            </a:extLst>
          </p:cNvPr>
          <p:cNvSpPr>
            <a:spLocks noGrp="1"/>
          </p:cNvSpPr>
          <p:nvPr>
            <p:ph type="title"/>
          </p:nvPr>
        </p:nvSpPr>
        <p:spPr>
          <a:xfrm>
            <a:off x="588963" y="457200"/>
            <a:ext cx="11017250" cy="492443"/>
          </a:xfrm>
        </p:spPr>
        <p:txBody>
          <a:bodyPr/>
          <a:lstStyle/>
          <a:p>
            <a:r>
              <a:rPr lang="en-US">
                <a:ea typeface="+mj-ea"/>
                <a:cs typeface="+mj-cs"/>
              </a:rPr>
              <a:t>What is Microsoft Copilot?</a:t>
            </a:r>
          </a:p>
        </p:txBody>
      </p:sp>
      <p:pic>
        <p:nvPicPr>
          <p:cNvPr id="7" name="Picture 6">
            <a:extLst>
              <a:ext uri="{FF2B5EF4-FFF2-40B4-BE49-F238E27FC236}">
                <a16:creationId xmlns:a16="http://schemas.microsoft.com/office/drawing/2014/main" id="{9543BA56-F850-9F48-ED51-D6E971E01854}"/>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6" name="Freeform: Shape 25">
            <a:extLst>
              <a:ext uri="{FF2B5EF4-FFF2-40B4-BE49-F238E27FC236}">
                <a16:creationId xmlns:a16="http://schemas.microsoft.com/office/drawing/2014/main" id="{CE7DF4FA-D2BB-3FF2-48B7-0A203CAB65D7}"/>
              </a:ext>
              <a:ext uri="{C183D7F6-B498-43B3-948B-1728B52AA6E4}">
                <adec:decorative xmlns:adec="http://schemas.microsoft.com/office/drawing/2017/decorative" val="1"/>
              </a:ext>
            </a:extLst>
          </p:cNvPr>
          <p:cNvSpPr>
            <a:spLocks/>
          </p:cNvSpPr>
          <p:nvPr/>
        </p:nvSpPr>
        <p:spPr bwMode="auto">
          <a:xfrm>
            <a:off x="6979920" y="1686715"/>
            <a:ext cx="5212080" cy="4582324"/>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12" name="TextBox 11">
            <a:extLst>
              <a:ext uri="{FF2B5EF4-FFF2-40B4-BE49-F238E27FC236}">
                <a16:creationId xmlns:a16="http://schemas.microsoft.com/office/drawing/2014/main" id="{41E491DA-2A27-27E7-EE40-14BA22963C28}"/>
              </a:ext>
            </a:extLst>
          </p:cNvPr>
          <p:cNvSpPr txBox="1"/>
          <p:nvPr/>
        </p:nvSpPr>
        <p:spPr>
          <a:xfrm>
            <a:off x="588963" y="1074729"/>
            <a:ext cx="11017250" cy="307777"/>
          </a:xfrm>
          <a:prstGeom prst="rect">
            <a:avLst/>
          </a:prstGeom>
          <a:noFill/>
        </p:spPr>
        <p:txBody>
          <a:bodyPr wrap="square" lIns="0" tIns="0" rIns="0" bIns="0">
            <a:spAutoFit/>
          </a:bodyPr>
          <a:lstStyle/>
          <a:p>
            <a:pPr defTabSz="932742">
              <a:spcAft>
                <a:spcPts val="1000"/>
              </a:spcAft>
            </a:pPr>
            <a:r>
              <a:rPr lang="en-US" sz="2000">
                <a:ln w="3175">
                  <a:noFill/>
                </a:ln>
                <a:gradFill flip="none" rotWithShape="1">
                  <a:gsLst>
                    <a:gs pos="0">
                      <a:schemeClr val="accent1"/>
                    </a:gs>
                    <a:gs pos="100000">
                      <a:schemeClr val="accent2"/>
                    </a:gs>
                  </a:gsLst>
                  <a:lin ang="10800000" scaled="1"/>
                  <a:tileRect/>
                </a:gradFill>
                <a:latin typeface="+mj-lt"/>
                <a:ea typeface="+mj-ea"/>
                <a:cs typeface="+mj-cs"/>
              </a:rPr>
              <a:t>We asked it – here’s what it said…</a:t>
            </a:r>
          </a:p>
        </p:txBody>
      </p:sp>
      <p:sp>
        <p:nvSpPr>
          <p:cNvPr id="5" name="Rounded Rectangle 24_1">
            <a:extLst>
              <a:ext uri="{FF2B5EF4-FFF2-40B4-BE49-F238E27FC236}">
                <a16:creationId xmlns:a16="http://schemas.microsoft.com/office/drawing/2014/main" id="{8B6F220B-2681-24CC-5FD2-BDA7016C38A3}"/>
              </a:ext>
              <a:ext uri="{C183D7F6-B498-43B3-948B-1728B52AA6E4}">
                <adec:decorative xmlns:adec="http://schemas.microsoft.com/office/drawing/2017/decorative" val="1"/>
              </a:ext>
            </a:extLst>
          </p:cNvPr>
          <p:cNvSpPr>
            <a:spLocks/>
          </p:cNvSpPr>
          <p:nvPr/>
        </p:nvSpPr>
        <p:spPr bwMode="auto">
          <a:xfrm>
            <a:off x="588261" y="1686714"/>
            <a:ext cx="6219667" cy="4582324"/>
          </a:xfrm>
          <a:prstGeom prst="roundRect">
            <a:avLst>
              <a:gd name="adj" fmla="val 3566"/>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a:solidFill>
                <a:srgbClr val="FF5C39"/>
              </a:solidFill>
              <a:latin typeface="Segoe UI Semibold"/>
              <a:cs typeface="Segoe UI" panose="020B0502040204020203" pitchFamily="34" charset="0"/>
            </a:endParaRPr>
          </a:p>
        </p:txBody>
      </p:sp>
      <p:sp>
        <p:nvSpPr>
          <p:cNvPr id="6" name="TextBox 5">
            <a:extLst>
              <a:ext uri="{FF2B5EF4-FFF2-40B4-BE49-F238E27FC236}">
                <a16:creationId xmlns:a16="http://schemas.microsoft.com/office/drawing/2014/main" id="{454468C7-4841-CE13-D087-450BC8ABEEFD}"/>
              </a:ext>
            </a:extLst>
          </p:cNvPr>
          <p:cNvSpPr txBox="1">
            <a:spLocks/>
          </p:cNvSpPr>
          <p:nvPr/>
        </p:nvSpPr>
        <p:spPr>
          <a:xfrm>
            <a:off x="766686" y="1831134"/>
            <a:ext cx="5862816" cy="4293483"/>
          </a:xfrm>
          <a:prstGeom prst="rect">
            <a:avLst/>
          </a:prstGeom>
          <a:noFill/>
        </p:spPr>
        <p:txBody>
          <a:bodyPr wrap="square" lIns="0" tIns="0" rIns="0" bIns="0">
            <a:spAutoFit/>
          </a:bodyPr>
          <a:lstStyle/>
          <a:p>
            <a:pPr>
              <a:spcAft>
                <a:spcPts val="600"/>
              </a:spcAft>
            </a:pPr>
            <a:r>
              <a:rPr lang="en-US" sz="1400"/>
              <a:t>Microsoft Copilot is like having a versatile assistant ready to help with </a:t>
            </a:r>
            <a:br>
              <a:rPr lang="en-US" sz="1400"/>
            </a:br>
            <a:r>
              <a:rPr lang="en-US" sz="1400"/>
              <a:t>a wide range of tasks. Here are some of the things I can do:</a:t>
            </a:r>
          </a:p>
          <a:p>
            <a:pPr marL="342900" indent="-228600" algn="l">
              <a:spcAft>
                <a:spcPts val="1000"/>
              </a:spcAft>
              <a:buFont typeface="Arial" panose="020B0604020202020204" pitchFamily="34" charset="0"/>
              <a:buChar char="•"/>
            </a:pPr>
            <a:r>
              <a:rPr lang="en-US" sz="1400" i="0">
                <a:effectLst/>
                <a:latin typeface="+mj-lt"/>
                <a:ea typeface="+mj-ea"/>
                <a:cs typeface="+mj-cs"/>
              </a:rPr>
              <a:t>Answer Questions</a:t>
            </a:r>
            <a:r>
              <a:rPr lang="en-US" sz="1400">
                <a:latin typeface="+mj-lt"/>
                <a:ea typeface="+mj-ea"/>
                <a:cs typeface="+mj-cs"/>
              </a:rPr>
              <a:t>:</a:t>
            </a:r>
            <a:r>
              <a:rPr lang="en-US" sz="1400" b="0" i="0">
                <a:effectLst/>
              </a:rPr>
              <a:t> Got a question about your homework or something you’re curious about? I can help you find the answers</a:t>
            </a:r>
          </a:p>
          <a:p>
            <a:pPr marL="342900" indent="-228600" algn="l">
              <a:spcAft>
                <a:spcPts val="1000"/>
              </a:spcAft>
              <a:buFont typeface="Arial" panose="020B0604020202020204" pitchFamily="34" charset="0"/>
              <a:buChar char="•"/>
            </a:pPr>
            <a:r>
              <a:rPr lang="en-US" sz="1400" i="0">
                <a:effectLst/>
                <a:latin typeface="+mj-lt"/>
                <a:ea typeface="+mj-ea"/>
                <a:cs typeface="+mj-cs"/>
              </a:rPr>
              <a:t>Brainstorm Ideas</a:t>
            </a:r>
            <a:r>
              <a:rPr lang="en-US" sz="1400">
                <a:latin typeface="+mj-lt"/>
                <a:ea typeface="+mj-ea"/>
                <a:cs typeface="+mj-cs"/>
              </a:rPr>
              <a:t>:</a:t>
            </a:r>
            <a:r>
              <a:rPr lang="en-US" sz="1400" b="0" i="0">
                <a:effectLst/>
              </a:rPr>
              <a:t> Need cool ideas for a school project, a story, or </a:t>
            </a:r>
            <a:br>
              <a:rPr lang="en-US" sz="1400" b="0" i="0">
                <a:effectLst/>
              </a:rPr>
            </a:br>
            <a:r>
              <a:rPr lang="en-US" sz="1400" b="0" i="0">
                <a:effectLst/>
              </a:rPr>
              <a:t>a presentation? Let’s come up with awesome ideas together</a:t>
            </a:r>
          </a:p>
          <a:p>
            <a:pPr marL="342900" indent="-228600" algn="l">
              <a:spcAft>
                <a:spcPts val="1000"/>
              </a:spcAft>
              <a:buFont typeface="Arial" panose="020B0604020202020204" pitchFamily="34" charset="0"/>
              <a:buChar char="•"/>
            </a:pPr>
            <a:r>
              <a:rPr lang="en-US" sz="1400" i="0">
                <a:effectLst/>
                <a:latin typeface="+mj-lt"/>
                <a:ea typeface="+mj-ea"/>
                <a:cs typeface="+mj-cs"/>
              </a:rPr>
              <a:t>Write Content</a:t>
            </a:r>
            <a:r>
              <a:rPr lang="en-US" sz="1400">
                <a:latin typeface="+mj-lt"/>
                <a:ea typeface="+mj-ea"/>
                <a:cs typeface="+mj-cs"/>
              </a:rPr>
              <a:t>:</a:t>
            </a:r>
            <a:r>
              <a:rPr lang="en-US" sz="1400" b="0" i="0">
                <a:effectLst/>
              </a:rPr>
              <a:t> Whether it’s writing an email, creating a document, coding, or making up stories and poems, I can help you out</a:t>
            </a:r>
          </a:p>
          <a:p>
            <a:pPr marL="342900" indent="-228600" algn="l">
              <a:spcAft>
                <a:spcPts val="1000"/>
              </a:spcAft>
              <a:buFont typeface="Arial" panose="020B0604020202020204" pitchFamily="34" charset="0"/>
              <a:buChar char="•"/>
            </a:pPr>
            <a:r>
              <a:rPr lang="en-US" sz="1400" i="0">
                <a:effectLst/>
                <a:latin typeface="+mj-lt"/>
                <a:ea typeface="+mj-ea"/>
                <a:cs typeface="+mj-cs"/>
              </a:rPr>
              <a:t>Organize Tasks</a:t>
            </a:r>
            <a:r>
              <a:rPr lang="en-US" sz="1400">
                <a:latin typeface="+mj-lt"/>
                <a:ea typeface="+mj-ea"/>
                <a:cs typeface="+mj-cs"/>
              </a:rPr>
              <a:t>:</a:t>
            </a:r>
            <a:r>
              <a:rPr lang="en-US" sz="1400" b="0" i="0">
                <a:effectLst/>
              </a:rPr>
              <a:t> Need help keeping track of your to-do list or planning your schedule? I can help you stay organized</a:t>
            </a:r>
          </a:p>
          <a:p>
            <a:pPr marL="342900" indent="-228600" algn="l">
              <a:spcAft>
                <a:spcPts val="1000"/>
              </a:spcAft>
              <a:buFont typeface="Arial" panose="020B0604020202020204" pitchFamily="34" charset="0"/>
              <a:buChar char="•"/>
            </a:pPr>
            <a:r>
              <a:rPr lang="en-US" sz="1400" i="0">
                <a:effectLst/>
                <a:latin typeface="+mj-lt"/>
                <a:ea typeface="+mj-ea"/>
                <a:cs typeface="+mj-cs"/>
              </a:rPr>
              <a:t>Research</a:t>
            </a:r>
            <a:r>
              <a:rPr lang="en-US" sz="1400">
                <a:latin typeface="+mj-lt"/>
                <a:ea typeface="+mj-ea"/>
                <a:cs typeface="+mj-cs"/>
              </a:rPr>
              <a:t>:</a:t>
            </a:r>
            <a:r>
              <a:rPr lang="en-US" sz="1400" b="0" i="0">
                <a:effectLst/>
              </a:rPr>
              <a:t> I can look up information online, explain tricky topics, or give you the latest news and updates</a:t>
            </a:r>
          </a:p>
          <a:p>
            <a:pPr marL="342900" indent="-228600" algn="l">
              <a:spcAft>
                <a:spcPts val="1000"/>
              </a:spcAft>
              <a:buFont typeface="Arial" panose="020B0604020202020204" pitchFamily="34" charset="0"/>
              <a:buChar char="•"/>
            </a:pPr>
            <a:r>
              <a:rPr lang="en-US" sz="1400" i="0">
                <a:effectLst/>
                <a:latin typeface="+mj-lt"/>
                <a:ea typeface="+mj-ea"/>
                <a:cs typeface="+mj-cs"/>
              </a:rPr>
              <a:t>Generate Images</a:t>
            </a:r>
            <a:r>
              <a:rPr lang="en-US" sz="1400">
                <a:latin typeface="+mj-lt"/>
                <a:ea typeface="+mj-ea"/>
                <a:cs typeface="+mj-cs"/>
              </a:rPr>
              <a:t>:</a:t>
            </a:r>
            <a:r>
              <a:rPr lang="en-US" sz="1400" b="0" i="0">
                <a:effectLst/>
              </a:rPr>
              <a:t> Describe a picture you need, and I can create one for you (within certain guidelines)</a:t>
            </a:r>
          </a:p>
          <a:p>
            <a:pPr marL="342900" indent="-228600" algn="l">
              <a:buFont typeface="Arial" panose="020B0604020202020204" pitchFamily="34" charset="0"/>
              <a:buChar char="•"/>
            </a:pPr>
            <a:r>
              <a:rPr lang="en-US" sz="1400" i="0">
                <a:effectLst/>
                <a:latin typeface="+mj-lt"/>
                <a:ea typeface="+mj-ea"/>
                <a:cs typeface="+mj-cs"/>
              </a:rPr>
              <a:t>Engage in Conversation</a:t>
            </a:r>
            <a:r>
              <a:rPr lang="en-US" sz="1400">
                <a:latin typeface="+mj-lt"/>
                <a:ea typeface="+mj-ea"/>
                <a:cs typeface="+mj-cs"/>
              </a:rPr>
              <a:t>:</a:t>
            </a:r>
            <a:r>
              <a:rPr lang="en-US" sz="1400" b="0" i="0">
                <a:effectLst/>
              </a:rPr>
              <a:t> Want to chat about your favorite hobbies, games, or just have a friendly conversation? I’m here for that too</a:t>
            </a:r>
          </a:p>
        </p:txBody>
      </p:sp>
      <p:pic>
        <p:nvPicPr>
          <p:cNvPr id="29" name="Picture 28" descr="Image of the Microsoft Copilot landing page at microsoft.copilot.com">
            <a:extLst>
              <a:ext uri="{FF2B5EF4-FFF2-40B4-BE49-F238E27FC236}">
                <a16:creationId xmlns:a16="http://schemas.microsoft.com/office/drawing/2014/main" id="{0B64D19D-F0B2-0BEF-1227-6E2E27345851}"/>
              </a:ext>
            </a:extLst>
          </p:cNvPr>
          <p:cNvPicPr>
            <a:picLocks/>
          </p:cNvPicPr>
          <p:nvPr/>
        </p:nvPicPr>
        <p:blipFill rotWithShape="1">
          <a:blip r:embed="rId4"/>
          <a:srcRect t="-11314" b="-11314"/>
          <a:stretch/>
        </p:blipFill>
        <p:spPr>
          <a:xfrm>
            <a:off x="7147560" y="1885769"/>
            <a:ext cx="4876800" cy="4210341"/>
          </a:xfrm>
          <a:prstGeom prst="roundRect">
            <a:avLst>
              <a:gd name="adj" fmla="val 2013"/>
            </a:avLst>
          </a:prstGeom>
          <a:solidFill>
            <a:srgbClr val="FCEDE1"/>
          </a:solidFill>
        </p:spPr>
      </p:pic>
      <p:grpSp>
        <p:nvGrpSpPr>
          <p:cNvPr id="34" name="Group 33">
            <a:extLst>
              <a:ext uri="{FF2B5EF4-FFF2-40B4-BE49-F238E27FC236}">
                <a16:creationId xmlns:a16="http://schemas.microsoft.com/office/drawing/2014/main" id="{86D51F3E-D728-6725-E66D-0CD311C934CF}"/>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35" name="Picture 34">
              <a:extLst>
                <a:ext uri="{FF2B5EF4-FFF2-40B4-BE49-F238E27FC236}">
                  <a16:creationId xmlns:a16="http://schemas.microsoft.com/office/drawing/2014/main" id="{41E39DEE-BBEA-818D-6F10-EE4D1265CEE9}"/>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36" name="Straight Connector 35">
              <a:extLst>
                <a:ext uri="{FF2B5EF4-FFF2-40B4-BE49-F238E27FC236}">
                  <a16:creationId xmlns:a16="http://schemas.microsoft.com/office/drawing/2014/main" id="{1627E31D-94A0-E0A0-9A7B-110940396E8E}"/>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119021F6-962F-7B09-6FAF-9503A181B34D}"/>
              </a:ext>
              <a:ext uri="{C183D7F6-B498-43B3-948B-1728B52AA6E4}">
                <adec:decorative xmlns:adec="http://schemas.microsoft.com/office/drawing/2017/decorative" val="1"/>
              </a:ext>
            </a:extLst>
          </p:cNvPr>
          <p:cNvCxnSpPr>
            <a:cxnSpLocks/>
          </p:cNvCxnSpPr>
          <p:nvPr/>
        </p:nvCxnSpPr>
        <p:spPr>
          <a:xfrm>
            <a:off x="766686" y="1686714"/>
            <a:ext cx="469106"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26C82E1-6DB3-A779-1EEE-01D1FF2A4D59}"/>
              </a:ext>
            </a:extLst>
          </p:cNvPr>
          <p:cNvSpPr txBox="1"/>
          <p:nvPr/>
        </p:nvSpPr>
        <p:spPr>
          <a:xfrm>
            <a:off x="206039" y="6573246"/>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32322259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1E1F-B96B-5583-C8DF-2942E9853D7F}"/>
              </a:ext>
            </a:extLst>
          </p:cNvPr>
          <p:cNvSpPr>
            <a:spLocks noGrp="1"/>
          </p:cNvSpPr>
          <p:nvPr>
            <p:ph type="title"/>
          </p:nvPr>
        </p:nvSpPr>
        <p:spPr>
          <a:xfrm>
            <a:off x="588963" y="470263"/>
            <a:ext cx="11017250" cy="492443"/>
          </a:xfrm>
        </p:spPr>
        <p:txBody>
          <a:bodyPr/>
          <a:lstStyle/>
          <a:p>
            <a:r>
              <a:rPr lang="en-US">
                <a:ea typeface="+mj-ea"/>
                <a:cs typeface="+mj-cs"/>
              </a:rPr>
              <a:t>How does Microsoft Copilot work?</a:t>
            </a:r>
          </a:p>
        </p:txBody>
      </p:sp>
      <p:sp>
        <p:nvSpPr>
          <p:cNvPr id="4" name="Text Placeholder 3">
            <a:extLst>
              <a:ext uri="{FF2B5EF4-FFF2-40B4-BE49-F238E27FC236}">
                <a16:creationId xmlns:a16="http://schemas.microsoft.com/office/drawing/2014/main" id="{6C037DA0-3E4C-DB20-C5BB-10F50FAD7051}"/>
              </a:ext>
            </a:extLst>
          </p:cNvPr>
          <p:cNvSpPr>
            <a:spLocks noGrp="1"/>
          </p:cNvSpPr>
          <p:nvPr>
            <p:ph type="body" sz="quarter" idx="4294967295"/>
          </p:nvPr>
        </p:nvSpPr>
        <p:spPr>
          <a:xfrm>
            <a:off x="588963" y="1078992"/>
            <a:ext cx="11010900" cy="307777"/>
          </a:xfrm>
        </p:spPr>
        <p:txBody>
          <a:bodyPr/>
          <a:lstStyle/>
          <a:p>
            <a:pPr marL="0" indent="0">
              <a:spcBef>
                <a:spcPct val="0"/>
              </a:spcBef>
              <a:buNone/>
            </a:pPr>
            <a:r>
              <a:rPr lang="en-US" sz="2000">
                <a:ln w="3175">
                  <a:noFill/>
                </a:ln>
                <a:gradFill flip="none" rotWithShape="1">
                  <a:gsLst>
                    <a:gs pos="0">
                      <a:schemeClr val="accent1"/>
                    </a:gs>
                    <a:gs pos="100000">
                      <a:schemeClr val="accent2"/>
                    </a:gs>
                  </a:gsLst>
                  <a:lin ang="10800000" scaled="1"/>
                  <a:tileRect/>
                </a:gradFill>
                <a:latin typeface="+mj-lt"/>
                <a:ea typeface="+mj-ea"/>
                <a:cs typeface="+mj-cs"/>
              </a:rPr>
              <a:t>Through the power of </a:t>
            </a:r>
            <a:r>
              <a:rPr lang="en-US" sz="2000" i="1">
                <a:ln w="3175">
                  <a:noFill/>
                </a:ln>
                <a:gradFill flip="none" rotWithShape="1">
                  <a:gsLst>
                    <a:gs pos="0">
                      <a:schemeClr val="accent1"/>
                    </a:gs>
                    <a:gs pos="100000">
                      <a:schemeClr val="accent2"/>
                    </a:gs>
                  </a:gsLst>
                  <a:lin ang="10800000" scaled="1"/>
                  <a:tileRect/>
                </a:gradFill>
                <a:latin typeface="+mj-lt"/>
                <a:ea typeface="+mj-ea"/>
                <a:cs typeface="+mj-cs"/>
              </a:rPr>
              <a:t>generative artificial intelligence</a:t>
            </a:r>
          </a:p>
        </p:txBody>
      </p:sp>
      <p:sp>
        <p:nvSpPr>
          <p:cNvPr id="21" name="Rounded Rectangle 24_1">
            <a:extLst>
              <a:ext uri="{FF2B5EF4-FFF2-40B4-BE49-F238E27FC236}">
                <a16:creationId xmlns:a16="http://schemas.microsoft.com/office/drawing/2014/main" id="{D790588E-5D26-1FB1-FB6D-AD2EF5F22BE4}"/>
              </a:ext>
              <a:ext uri="{C183D7F6-B498-43B3-948B-1728B52AA6E4}">
                <adec:decorative xmlns:adec="http://schemas.microsoft.com/office/drawing/2017/decorative" val="1"/>
              </a:ext>
            </a:extLst>
          </p:cNvPr>
          <p:cNvSpPr>
            <a:spLocks/>
          </p:cNvSpPr>
          <p:nvPr/>
        </p:nvSpPr>
        <p:spPr bwMode="auto">
          <a:xfrm>
            <a:off x="588963" y="1640558"/>
            <a:ext cx="11017250" cy="4527323"/>
          </a:xfrm>
          <a:prstGeom prst="roundRect">
            <a:avLst>
              <a:gd name="adj" fmla="val 5020"/>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grpSp>
        <p:nvGrpSpPr>
          <p:cNvPr id="1027" name="Group 1026">
            <a:extLst>
              <a:ext uri="{FF2B5EF4-FFF2-40B4-BE49-F238E27FC236}">
                <a16:creationId xmlns:a16="http://schemas.microsoft.com/office/drawing/2014/main" id="{88F3C21F-895C-AA46-5632-DA0107CE3257}"/>
              </a:ext>
              <a:ext uri="{C183D7F6-B498-43B3-948B-1728B52AA6E4}">
                <adec:decorative xmlns:adec="http://schemas.microsoft.com/office/drawing/2017/decorative" val="1"/>
              </a:ext>
            </a:extLst>
          </p:cNvPr>
          <p:cNvGrpSpPr/>
          <p:nvPr/>
        </p:nvGrpSpPr>
        <p:grpSpPr>
          <a:xfrm>
            <a:off x="900592" y="2783313"/>
            <a:ext cx="511080" cy="507576"/>
            <a:chOff x="750919" y="1605478"/>
            <a:chExt cx="511080" cy="507576"/>
          </a:xfrm>
        </p:grpSpPr>
        <p:grpSp>
          <p:nvGrpSpPr>
            <p:cNvPr id="23" name="Group 22">
              <a:extLst>
                <a:ext uri="{FF2B5EF4-FFF2-40B4-BE49-F238E27FC236}">
                  <a16:creationId xmlns:a16="http://schemas.microsoft.com/office/drawing/2014/main" id="{7605E230-9CE7-4699-C6BD-DC78AC4BC65F}"/>
                </a:ext>
              </a:extLst>
            </p:cNvPr>
            <p:cNvGrpSpPr>
              <a:grpSpLocks/>
            </p:cNvGrpSpPr>
            <p:nvPr/>
          </p:nvGrpSpPr>
          <p:grpSpPr>
            <a:xfrm>
              <a:off x="750919" y="1605478"/>
              <a:ext cx="511080" cy="507576"/>
              <a:chOff x="547424" y="4293480"/>
              <a:chExt cx="640026" cy="657416"/>
            </a:xfrm>
          </p:grpSpPr>
          <p:grpSp>
            <p:nvGrpSpPr>
              <p:cNvPr id="24" name="Group 23">
                <a:extLst>
                  <a:ext uri="{FF2B5EF4-FFF2-40B4-BE49-F238E27FC236}">
                    <a16:creationId xmlns:a16="http://schemas.microsoft.com/office/drawing/2014/main" id="{EB3EF866-E89B-BD1A-C42C-425A49A2C5D2}"/>
                  </a:ext>
                </a:extLst>
              </p:cNvPr>
              <p:cNvGrpSpPr/>
              <p:nvPr/>
            </p:nvGrpSpPr>
            <p:grpSpPr>
              <a:xfrm>
                <a:off x="547424" y="4293480"/>
                <a:ext cx="640026" cy="657416"/>
                <a:chOff x="987658" y="5065483"/>
                <a:chExt cx="1169054" cy="1200820"/>
              </a:xfrm>
            </p:grpSpPr>
            <p:grpSp>
              <p:nvGrpSpPr>
                <p:cNvPr id="28" name="Group 27">
                  <a:extLst>
                    <a:ext uri="{FF2B5EF4-FFF2-40B4-BE49-F238E27FC236}">
                      <a16:creationId xmlns:a16="http://schemas.microsoft.com/office/drawing/2014/main" id="{40677FA4-246E-1539-C9AA-FA125C22CBE5}"/>
                    </a:ext>
                  </a:extLst>
                </p:cNvPr>
                <p:cNvGrpSpPr/>
                <p:nvPr/>
              </p:nvGrpSpPr>
              <p:grpSpPr>
                <a:xfrm>
                  <a:off x="987658" y="5065483"/>
                  <a:ext cx="1169054" cy="1200820"/>
                  <a:chOff x="6349393" y="1711575"/>
                  <a:chExt cx="5590022" cy="5674618"/>
                </a:xfrm>
              </p:grpSpPr>
              <p:sp>
                <p:nvSpPr>
                  <p:cNvPr id="33" name="Rounded Rectangle 3_1">
                    <a:extLst>
                      <a:ext uri="{FF2B5EF4-FFF2-40B4-BE49-F238E27FC236}">
                        <a16:creationId xmlns:a16="http://schemas.microsoft.com/office/drawing/2014/main" id="{F730092F-1A1E-396B-17B1-9A74CB59EF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4" name="Rounded Rectangle 3_1">
                    <a:extLst>
                      <a:ext uri="{FF2B5EF4-FFF2-40B4-BE49-F238E27FC236}">
                        <a16:creationId xmlns:a16="http://schemas.microsoft.com/office/drawing/2014/main" id="{A368E18E-E5BC-C60E-3EC1-DB1F99D73036}"/>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31" name="Rounded Rectangle 3_1">
                  <a:extLst>
                    <a:ext uri="{FF2B5EF4-FFF2-40B4-BE49-F238E27FC236}">
                      <a16:creationId xmlns:a16="http://schemas.microsoft.com/office/drawing/2014/main" id="{869016DD-1BDB-BE81-0457-05F8710F6A3E}"/>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32" name="Rounded Rectangle 24_1">
                  <a:extLst>
                    <a:ext uri="{FF2B5EF4-FFF2-40B4-BE49-F238E27FC236}">
                      <a16:creationId xmlns:a16="http://schemas.microsoft.com/office/drawing/2014/main" id="{6FE7EF0C-FC56-3717-022E-3EC34BC84E5A}"/>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C25400D7-F1A1-9AA7-F12E-2AB372067BA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b="1" i="0" u="none" strike="noStrike" kern="1200" cap="none" normalizeH="0" baseline="0" noProof="0">
                  <a:ln>
                    <a:noFill/>
                  </a:ln>
                  <a:solidFill>
                    <a:srgbClr val="C73ECC"/>
                  </a:solidFill>
                  <a:effectLst/>
                  <a:uLnTx/>
                  <a:uFillTx/>
                  <a:latin typeface="Segoe UI"/>
                  <a:ea typeface="Segoe UI" pitchFamily="34" charset="0"/>
                  <a:cs typeface="Segoe UI" pitchFamily="34" charset="0"/>
                </a:endParaRPr>
              </a:p>
            </p:txBody>
          </p:sp>
        </p:grpSp>
        <p:sp>
          <p:nvSpPr>
            <p:cNvPr id="22" name="speech_5" title="Icon of two overlapping chat bubbles">
              <a:extLst>
                <a:ext uri="{FF2B5EF4-FFF2-40B4-BE49-F238E27FC236}">
                  <a16:creationId xmlns:a16="http://schemas.microsoft.com/office/drawing/2014/main" id="{B0F4B995-A23B-9EAC-09A1-4FAF13E664EE}"/>
                </a:ext>
              </a:extLst>
            </p:cNvPr>
            <p:cNvSpPr>
              <a:spLocks noChangeAspect="1" noEditPoints="1"/>
            </p:cNvSpPr>
            <p:nvPr/>
          </p:nvSpPr>
          <p:spPr bwMode="auto">
            <a:xfrm>
              <a:off x="893133" y="1770657"/>
              <a:ext cx="226652" cy="17721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grpSp>
      <p:sp>
        <p:nvSpPr>
          <p:cNvPr id="19" name="TextBox 18">
            <a:extLst>
              <a:ext uri="{FF2B5EF4-FFF2-40B4-BE49-F238E27FC236}">
                <a16:creationId xmlns:a16="http://schemas.microsoft.com/office/drawing/2014/main" id="{18552A64-5A48-E5F9-9E2C-0BD4A4E60E0B}"/>
              </a:ext>
              <a:ext uri="{C183D7F6-B498-43B3-948B-1728B52AA6E4}">
                <adec:decorative xmlns:adec="http://schemas.microsoft.com/office/drawing/2017/decorative" val="1"/>
              </a:ext>
            </a:extLst>
          </p:cNvPr>
          <p:cNvSpPr txBox="1"/>
          <p:nvPr/>
        </p:nvSpPr>
        <p:spPr>
          <a:xfrm>
            <a:off x="1804180" y="2134820"/>
            <a:ext cx="783420" cy="276999"/>
          </a:xfrm>
          <a:prstGeom prst="rect">
            <a:avLst/>
          </a:prstGeom>
          <a:noFill/>
        </p:spPr>
        <p:txBody>
          <a:bodyPr wrap="none" lIns="0" tIns="0" rIns="0" bIns="0" rtlCol="0">
            <a:spAutoFit/>
          </a:bodyPr>
          <a:lstStyle/>
          <a:p>
            <a:pPr algn="l"/>
            <a:r>
              <a:rPr lang="en-US" sz="1800">
                <a:latin typeface="+mj-lt"/>
                <a:ea typeface="+mj-ea"/>
                <a:cs typeface="+mj-cs"/>
              </a:rPr>
              <a:t>Prompt</a:t>
            </a:r>
          </a:p>
        </p:txBody>
      </p:sp>
      <p:sp>
        <p:nvSpPr>
          <p:cNvPr id="17" name="Speech Bubble: Rectangle with Corners Rounded 16">
            <a:extLst>
              <a:ext uri="{FF2B5EF4-FFF2-40B4-BE49-F238E27FC236}">
                <a16:creationId xmlns:a16="http://schemas.microsoft.com/office/drawing/2014/main" id="{3F7CD189-E6C0-81B3-A74F-23AD7F25AD4F}"/>
              </a:ext>
            </a:extLst>
          </p:cNvPr>
          <p:cNvSpPr/>
          <p:nvPr/>
        </p:nvSpPr>
        <p:spPr bwMode="auto">
          <a:xfrm>
            <a:off x="1678923" y="2515575"/>
            <a:ext cx="3353790" cy="1043052"/>
          </a:xfrm>
          <a:prstGeom prst="wedgeRoundRectCallout">
            <a:avLst>
              <a:gd name="adj1" fmla="val -57645"/>
              <a:gd name="adj2" fmla="val 10145"/>
              <a:gd name="adj3" fmla="val 7300"/>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en-US" sz="1400">
                <a:solidFill>
                  <a:schemeClr val="tx1"/>
                </a:solidFill>
                <a:latin typeface="+mj-lt"/>
                <a:ea typeface="+mj-ea"/>
                <a:cs typeface="+mj-cs"/>
              </a:rPr>
              <a:t>My mom and I are going to London to visit my cousin. Give me ideas for things to appreciate and do in London</a:t>
            </a:r>
          </a:p>
        </p:txBody>
      </p:sp>
      <p:pic>
        <p:nvPicPr>
          <p:cNvPr id="38" name="Picture 2">
            <a:extLst>
              <a:ext uri="{FF2B5EF4-FFF2-40B4-BE49-F238E27FC236}">
                <a16:creationId xmlns:a16="http://schemas.microsoft.com/office/drawing/2014/main" id="{5094A4FD-AD2E-198B-2B38-4B83EEF45103}"/>
              </a:ext>
              <a:ext uri="{C183D7F6-B498-43B3-948B-1728B52AA6E4}">
                <adec:decorative xmlns:adec="http://schemas.microsoft.com/office/drawing/2017/decorative" val="1"/>
              </a:ext>
            </a:extLst>
          </p:cNvPr>
          <p:cNvPicPr>
            <a:picLocks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048802" y="3760102"/>
            <a:ext cx="1049817" cy="10498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FAED0AE-335C-CFD3-6BC4-077A1A00DD3C}"/>
              </a:ext>
              <a:ext uri="{C183D7F6-B498-43B3-948B-1728B52AA6E4}">
                <adec:decorative xmlns:adec="http://schemas.microsoft.com/office/drawing/2017/decorative" val="1"/>
              </a:ext>
            </a:extLst>
          </p:cNvPr>
          <p:cNvSpPr txBox="1"/>
          <p:nvPr/>
        </p:nvSpPr>
        <p:spPr>
          <a:xfrm>
            <a:off x="5619494" y="5048243"/>
            <a:ext cx="1619226" cy="246221"/>
          </a:xfrm>
          <a:prstGeom prst="rect">
            <a:avLst/>
          </a:prstGeom>
          <a:noFill/>
        </p:spPr>
        <p:txBody>
          <a:bodyPr wrap="none" lIns="0" tIns="0" rIns="0" bIns="0" rtlCol="0">
            <a:spAutoFit/>
          </a:bodyPr>
          <a:lstStyle/>
          <a:p>
            <a:pPr algn="l"/>
            <a:r>
              <a:rPr lang="en-US" sz="1600">
                <a:latin typeface="+mj-lt"/>
                <a:ea typeface="+mj-ea"/>
                <a:cs typeface="+mj-cs"/>
              </a:rPr>
              <a:t>Microsoft Copilot</a:t>
            </a:r>
          </a:p>
        </p:txBody>
      </p:sp>
      <p:pic>
        <p:nvPicPr>
          <p:cNvPr id="12" name="Picture 11">
            <a:extLst>
              <a:ext uri="{FF2B5EF4-FFF2-40B4-BE49-F238E27FC236}">
                <a16:creationId xmlns:a16="http://schemas.microsoft.com/office/drawing/2014/main" id="{3740B522-5D91-25DD-061D-47130F55766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77906" y="3907679"/>
            <a:ext cx="1093317" cy="988738"/>
          </a:xfrm>
          <a:prstGeom prst="rect">
            <a:avLst/>
          </a:prstGeom>
        </p:spPr>
      </p:pic>
      <p:sp>
        <p:nvSpPr>
          <p:cNvPr id="13" name="TextBox 12">
            <a:extLst>
              <a:ext uri="{FF2B5EF4-FFF2-40B4-BE49-F238E27FC236}">
                <a16:creationId xmlns:a16="http://schemas.microsoft.com/office/drawing/2014/main" id="{AE19CD09-6CC6-2099-7D45-D7ECD5827148}"/>
              </a:ext>
              <a:ext uri="{C183D7F6-B498-43B3-948B-1728B52AA6E4}">
                <adec:decorative xmlns:adec="http://schemas.microsoft.com/office/drawing/2017/decorative" val="1"/>
              </a:ext>
            </a:extLst>
          </p:cNvPr>
          <p:cNvSpPr txBox="1"/>
          <p:nvPr/>
        </p:nvSpPr>
        <p:spPr>
          <a:xfrm>
            <a:off x="8330331" y="5048243"/>
            <a:ext cx="2388470" cy="492443"/>
          </a:xfrm>
          <a:prstGeom prst="rect">
            <a:avLst/>
          </a:prstGeom>
          <a:noFill/>
        </p:spPr>
        <p:txBody>
          <a:bodyPr wrap="square" lIns="0" tIns="0" rIns="0" bIns="0" rtlCol="0">
            <a:spAutoFit/>
          </a:bodyPr>
          <a:lstStyle/>
          <a:p>
            <a:pPr algn="ctr"/>
            <a:r>
              <a:rPr lang="en-US" sz="1600">
                <a:latin typeface="+mj-lt"/>
                <a:ea typeface="+mj-ea"/>
                <a:cs typeface="+mj-cs"/>
              </a:rPr>
              <a:t>Large Language Model (LLM)</a:t>
            </a:r>
          </a:p>
        </p:txBody>
      </p:sp>
      <p:cxnSp>
        <p:nvCxnSpPr>
          <p:cNvPr id="15" name="Straight Arrow Connector 14">
            <a:extLst>
              <a:ext uri="{FF2B5EF4-FFF2-40B4-BE49-F238E27FC236}">
                <a16:creationId xmlns:a16="http://schemas.microsoft.com/office/drawing/2014/main" id="{70E31D30-D49E-C229-8650-9B35ABFC32BC}"/>
              </a:ext>
              <a:ext uri="{C183D7F6-B498-43B3-948B-1728B52AA6E4}">
                <adec:decorative xmlns:adec="http://schemas.microsoft.com/office/drawing/2017/decorative" val="1"/>
              </a:ext>
            </a:extLst>
          </p:cNvPr>
          <p:cNvCxnSpPr>
            <a:cxnSpLocks/>
          </p:cNvCxnSpPr>
          <p:nvPr/>
        </p:nvCxnSpPr>
        <p:spPr>
          <a:xfrm>
            <a:off x="7257304" y="4070653"/>
            <a:ext cx="1394301"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6" name="Graphic 25">
            <a:extLst>
              <a:ext uri="{FF2B5EF4-FFF2-40B4-BE49-F238E27FC236}">
                <a16:creationId xmlns:a16="http://schemas.microsoft.com/office/drawing/2014/main" id="{754C8EC5-701A-B2ED-4BB9-D4CAA2C6396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753088" y="2366301"/>
            <a:ext cx="1580528" cy="1580526"/>
          </a:xfrm>
          <a:prstGeom prst="rect">
            <a:avLst/>
          </a:prstGeom>
          <a:effectLst>
            <a:innerShdw blurRad="152400" dist="114300" dir="13500000">
              <a:prstClr val="black">
                <a:alpha val="16000"/>
              </a:prstClr>
            </a:innerShdw>
          </a:effectLst>
        </p:spPr>
      </p:pic>
      <p:cxnSp>
        <p:nvCxnSpPr>
          <p:cNvPr id="29" name="Straight Arrow Connector 28">
            <a:extLst>
              <a:ext uri="{FF2B5EF4-FFF2-40B4-BE49-F238E27FC236}">
                <a16:creationId xmlns:a16="http://schemas.microsoft.com/office/drawing/2014/main" id="{3370FAFF-143E-4166-E55F-06183EF46049}"/>
              </a:ext>
              <a:ext uri="{C183D7F6-B498-43B3-948B-1728B52AA6E4}">
                <adec:decorative xmlns:adec="http://schemas.microsoft.com/office/drawing/2017/decorative" val="1"/>
              </a:ext>
            </a:extLst>
          </p:cNvPr>
          <p:cNvCxnSpPr>
            <a:cxnSpLocks/>
          </p:cNvCxnSpPr>
          <p:nvPr/>
        </p:nvCxnSpPr>
        <p:spPr>
          <a:xfrm rot="5400000">
            <a:off x="10057249" y="3863370"/>
            <a:ext cx="794596" cy="268525"/>
          </a:xfrm>
          <a:prstGeom prst="bentConnector2">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Box 29">
            <a:extLst>
              <a:ext uri="{FF2B5EF4-FFF2-40B4-BE49-F238E27FC236}">
                <a16:creationId xmlns:a16="http://schemas.microsoft.com/office/drawing/2014/main" id="{62DF3B2C-BAA6-D94A-586A-79E8450B6C45}"/>
              </a:ext>
              <a:ext uri="{C183D7F6-B498-43B3-948B-1728B52AA6E4}">
                <adec:decorative xmlns:adec="http://schemas.microsoft.com/office/drawing/2017/decorative" val="1"/>
              </a:ext>
            </a:extLst>
          </p:cNvPr>
          <p:cNvSpPr txBox="1"/>
          <p:nvPr/>
        </p:nvSpPr>
        <p:spPr>
          <a:xfrm>
            <a:off x="9909117" y="3596443"/>
            <a:ext cx="1268472" cy="307777"/>
          </a:xfrm>
          <a:prstGeom prst="rect">
            <a:avLst/>
          </a:prstGeom>
          <a:solidFill>
            <a:srgbClr val="F4F3F5"/>
          </a:solidFill>
        </p:spPr>
        <p:txBody>
          <a:bodyPr wrap="square" lIns="91440" tIns="45720" rIns="91440" bIns="45720" rtlCol="0">
            <a:spAutoFit/>
          </a:bodyPr>
          <a:lstStyle/>
          <a:p>
            <a:pPr algn="ctr"/>
            <a:r>
              <a:rPr lang="en-US" sz="1400">
                <a:latin typeface="+mj-lt"/>
                <a:ea typeface="+mj-ea"/>
                <a:cs typeface="+mj-cs"/>
              </a:rPr>
              <a:t>Training data</a:t>
            </a:r>
          </a:p>
        </p:txBody>
      </p:sp>
      <p:cxnSp>
        <p:nvCxnSpPr>
          <p:cNvPr id="16" name="Straight Arrow Connector 15">
            <a:extLst>
              <a:ext uri="{FF2B5EF4-FFF2-40B4-BE49-F238E27FC236}">
                <a16:creationId xmlns:a16="http://schemas.microsoft.com/office/drawing/2014/main" id="{3A811573-BD92-D41B-3188-653F5964EBB0}"/>
              </a:ext>
              <a:ext uri="{C183D7F6-B498-43B3-948B-1728B52AA6E4}">
                <adec:decorative xmlns:adec="http://schemas.microsoft.com/office/drawing/2017/decorative" val="1"/>
              </a:ext>
            </a:extLst>
          </p:cNvPr>
          <p:cNvCxnSpPr>
            <a:cxnSpLocks/>
          </p:cNvCxnSpPr>
          <p:nvPr/>
        </p:nvCxnSpPr>
        <p:spPr>
          <a:xfrm flipH="1" flipV="1">
            <a:off x="7412116" y="4549450"/>
            <a:ext cx="1399635" cy="0"/>
          </a:xfrm>
          <a:prstGeom prst="straightConnector1">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8" name="Speech Bubble: Rectangle with Corners Rounded 17" descr="Dear &lt;recipient&gt;,&#10;Please find enclosed my application for the role of …">
            <a:extLst>
              <a:ext uri="{FF2B5EF4-FFF2-40B4-BE49-F238E27FC236}">
                <a16:creationId xmlns:a16="http://schemas.microsoft.com/office/drawing/2014/main" id="{BD8FBF9D-90A6-17CF-8B76-F18A061196E9}"/>
              </a:ext>
            </a:extLst>
          </p:cNvPr>
          <p:cNvSpPr/>
          <p:nvPr/>
        </p:nvSpPr>
        <p:spPr bwMode="auto">
          <a:xfrm>
            <a:off x="861560" y="4049837"/>
            <a:ext cx="4151313" cy="1919164"/>
          </a:xfrm>
          <a:prstGeom prst="wedgeRoundRectCallout">
            <a:avLst>
              <a:gd name="adj1" fmla="val 67623"/>
              <a:gd name="adj2" fmla="val -36196"/>
              <a:gd name="adj3" fmla="val 3500"/>
            </a:avLst>
          </a:prstGeom>
          <a:solidFill>
            <a:schemeClr val="bg1"/>
          </a:solidFill>
          <a:ln>
            <a:solidFill>
              <a:schemeClr val="accent5"/>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ts val="200"/>
              </a:spcAft>
            </a:pPr>
            <a:r>
              <a:rPr lang="en-US" sz="1400">
                <a:solidFill>
                  <a:schemeClr val="tx1"/>
                </a:solidFill>
              </a:rPr>
              <a:t>London is a city brimming with history, culture, and excitement! Here are some ideas for things to appreciate and do:</a:t>
            </a:r>
          </a:p>
          <a:p>
            <a:pPr marL="285750" indent="-190500" algn="l" defTabSz="932472" fontAlgn="base">
              <a:spcBef>
                <a:spcPct val="0"/>
              </a:spcBef>
              <a:spcAft>
                <a:spcPts val="200"/>
              </a:spcAft>
              <a:buFont typeface="Arial" panose="020B0604020202020204" pitchFamily="34" charset="0"/>
              <a:buChar char="•"/>
            </a:pPr>
            <a:r>
              <a:rPr lang="en-US" sz="1400">
                <a:solidFill>
                  <a:schemeClr val="tx1"/>
                </a:solidFill>
              </a:rPr>
              <a:t>Buckingham Palace: Tour the State Rooms and witness the Changing of the Guard ceremony</a:t>
            </a:r>
          </a:p>
          <a:p>
            <a:pPr marL="285750" indent="-190500" defTabSz="932472" fontAlgn="base">
              <a:spcBef>
                <a:spcPct val="0"/>
              </a:spcBef>
              <a:spcAft>
                <a:spcPts val="200"/>
              </a:spcAft>
              <a:buFont typeface="Arial" panose="020B0604020202020204" pitchFamily="34" charset="0"/>
              <a:buChar char="•"/>
            </a:pPr>
            <a:r>
              <a:rPr lang="en-US" sz="1400">
                <a:solidFill>
                  <a:schemeClr val="tx1"/>
                </a:solidFill>
              </a:rPr>
              <a:t>Tower of London: Explore the historic castle and appreciate the Crown Jewels </a:t>
            </a:r>
          </a:p>
          <a:p>
            <a:pPr marL="285750" indent="-190500" defTabSz="932472" fontAlgn="base">
              <a:spcBef>
                <a:spcPct val="0"/>
              </a:spcBef>
              <a:spcAft>
                <a:spcPts val="200"/>
              </a:spcAft>
              <a:buFont typeface="Arial" panose="020B0604020202020204" pitchFamily="34" charset="0"/>
              <a:buChar char="•"/>
            </a:pPr>
            <a:r>
              <a:rPr lang="en-US" sz="1400">
                <a:solidFill>
                  <a:schemeClr val="tx1"/>
                </a:solidFill>
              </a:rPr>
              <a:t>…</a:t>
            </a:r>
          </a:p>
        </p:txBody>
      </p:sp>
      <p:grpSp>
        <p:nvGrpSpPr>
          <p:cNvPr id="41" name="Group 40">
            <a:extLst>
              <a:ext uri="{FF2B5EF4-FFF2-40B4-BE49-F238E27FC236}">
                <a16:creationId xmlns:a16="http://schemas.microsoft.com/office/drawing/2014/main" id="{EA4954D6-30D6-2512-112E-D72639EBD8AD}"/>
              </a:ext>
              <a:ext uri="{C183D7F6-B498-43B3-948B-1728B52AA6E4}">
                <adec:decorative xmlns:adec="http://schemas.microsoft.com/office/drawing/2017/decorative" val="1"/>
              </a:ext>
            </a:extLst>
          </p:cNvPr>
          <p:cNvGrpSpPr/>
          <p:nvPr/>
        </p:nvGrpSpPr>
        <p:grpSpPr>
          <a:xfrm>
            <a:off x="5758491" y="4124733"/>
            <a:ext cx="242896" cy="242894"/>
            <a:chOff x="11303794" y="1621403"/>
            <a:chExt cx="244474" cy="244472"/>
          </a:xfrm>
        </p:grpSpPr>
        <p:sp>
          <p:nvSpPr>
            <p:cNvPr id="42" name="Oval 41">
              <a:extLst>
                <a:ext uri="{FF2B5EF4-FFF2-40B4-BE49-F238E27FC236}">
                  <a16:creationId xmlns:a16="http://schemas.microsoft.com/office/drawing/2014/main" id="{AD0942F4-5722-4790-33DB-D3DEF33C52AD}"/>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3" name="Arrow: Bent 42">
              <a:extLst>
                <a:ext uri="{FF2B5EF4-FFF2-40B4-BE49-F238E27FC236}">
                  <a16:creationId xmlns:a16="http://schemas.microsoft.com/office/drawing/2014/main" id="{5D6ABEE4-B0F2-0D74-F13E-1C1CBB963B9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A4EA26EF-D369-3186-02EA-9CF36F57CACE}"/>
              </a:ext>
              <a:ext uri="{C183D7F6-B498-43B3-948B-1728B52AA6E4}">
                <adec:decorative xmlns:adec="http://schemas.microsoft.com/office/drawing/2017/decorative" val="1"/>
              </a:ext>
            </a:extLst>
          </p:cNvPr>
          <p:cNvGrpSpPr/>
          <p:nvPr/>
        </p:nvGrpSpPr>
        <p:grpSpPr>
          <a:xfrm>
            <a:off x="8651605" y="3949206"/>
            <a:ext cx="242896" cy="242894"/>
            <a:chOff x="11303794" y="1621403"/>
            <a:chExt cx="244474" cy="244472"/>
          </a:xfrm>
        </p:grpSpPr>
        <p:sp>
          <p:nvSpPr>
            <p:cNvPr id="51" name="Oval 50">
              <a:extLst>
                <a:ext uri="{FF2B5EF4-FFF2-40B4-BE49-F238E27FC236}">
                  <a16:creationId xmlns:a16="http://schemas.microsoft.com/office/drawing/2014/main" id="{AF13F336-E67D-B508-13AD-AB0F4098B390}"/>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2" name="Arrow: Bent 51">
              <a:extLst>
                <a:ext uri="{FF2B5EF4-FFF2-40B4-BE49-F238E27FC236}">
                  <a16:creationId xmlns:a16="http://schemas.microsoft.com/office/drawing/2014/main" id="{34F89DCC-AD14-7F08-E74E-7F3C226B47C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3DD30573-2FC0-7239-54B9-54060871AF3C}"/>
              </a:ext>
              <a:ext uri="{C183D7F6-B498-43B3-948B-1728B52AA6E4}">
                <adec:decorative xmlns:adec="http://schemas.microsoft.com/office/drawing/2017/decorative" val="1"/>
              </a:ext>
            </a:extLst>
          </p:cNvPr>
          <p:cNvGrpSpPr/>
          <p:nvPr/>
        </p:nvGrpSpPr>
        <p:grpSpPr>
          <a:xfrm flipH="1">
            <a:off x="7169220" y="4428003"/>
            <a:ext cx="242896" cy="242894"/>
            <a:chOff x="11303794" y="1621403"/>
            <a:chExt cx="244474" cy="244472"/>
          </a:xfrm>
        </p:grpSpPr>
        <p:sp>
          <p:nvSpPr>
            <p:cNvPr id="55" name="Oval 54">
              <a:extLst>
                <a:ext uri="{FF2B5EF4-FFF2-40B4-BE49-F238E27FC236}">
                  <a16:creationId xmlns:a16="http://schemas.microsoft.com/office/drawing/2014/main" id="{0A6474EA-9969-8D6A-078C-3E86A5560345}"/>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56" name="Arrow: Bent 55">
              <a:extLst>
                <a:ext uri="{FF2B5EF4-FFF2-40B4-BE49-F238E27FC236}">
                  <a16:creationId xmlns:a16="http://schemas.microsoft.com/office/drawing/2014/main" id="{B19B3B64-0531-7B13-A8D7-23C50F134F86}"/>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grpSp>
        <p:nvGrpSpPr>
          <p:cNvPr id="61" name="Group 60">
            <a:extLst>
              <a:ext uri="{FF2B5EF4-FFF2-40B4-BE49-F238E27FC236}">
                <a16:creationId xmlns:a16="http://schemas.microsoft.com/office/drawing/2014/main" id="{7DABA0D2-596E-EEA4-DA12-FC367922CDEC}"/>
              </a:ext>
              <a:ext uri="{C183D7F6-B498-43B3-948B-1728B52AA6E4}">
                <adec:decorative xmlns:adec="http://schemas.microsoft.com/office/drawing/2017/decorative" val="1"/>
              </a:ext>
            </a:extLst>
          </p:cNvPr>
          <p:cNvGrpSpPr/>
          <p:nvPr/>
        </p:nvGrpSpPr>
        <p:grpSpPr>
          <a:xfrm flipH="1">
            <a:off x="10077388" y="4273483"/>
            <a:ext cx="242896" cy="242894"/>
            <a:chOff x="11303794" y="1621403"/>
            <a:chExt cx="244474" cy="244472"/>
          </a:xfrm>
        </p:grpSpPr>
        <p:sp>
          <p:nvSpPr>
            <p:cNvPr id="62" name="Oval 61">
              <a:extLst>
                <a:ext uri="{FF2B5EF4-FFF2-40B4-BE49-F238E27FC236}">
                  <a16:creationId xmlns:a16="http://schemas.microsoft.com/office/drawing/2014/main" id="{1A830584-205D-7643-9A4B-6AE883AB1EFC}"/>
                </a:ext>
              </a:extLst>
            </p:cNvPr>
            <p:cNvSpPr/>
            <p:nvPr/>
          </p:nvSpPr>
          <p:spPr bwMode="auto">
            <a:xfrm>
              <a:off x="11303794" y="1621403"/>
              <a:ext cx="244474" cy="24447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63" name="Arrow: Bent 62">
              <a:extLst>
                <a:ext uri="{FF2B5EF4-FFF2-40B4-BE49-F238E27FC236}">
                  <a16:creationId xmlns:a16="http://schemas.microsoft.com/office/drawing/2014/main" id="{00BEE1A7-387D-1D43-3E16-E99EA20C7965}"/>
                </a:ext>
              </a:extLst>
            </p:cNvPr>
            <p:cNvSpPr/>
            <p:nvPr/>
          </p:nvSpPr>
          <p:spPr bwMode="auto">
            <a:xfrm rot="13238370" flipV="1">
              <a:off x="11373179" y="1701691"/>
              <a:ext cx="77128" cy="83898"/>
            </a:xfrm>
            <a:prstGeom prst="bentArrow">
              <a:avLst>
                <a:gd name="adj1" fmla="val 25000"/>
                <a:gd name="adj2" fmla="val 0"/>
                <a:gd name="adj3" fmla="val 25000"/>
                <a:gd name="adj4" fmla="val 10979"/>
              </a:avLst>
            </a:prstGeom>
            <a:ln w="3175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029" name="Books">
            <a:extLst>
              <a:ext uri="{FF2B5EF4-FFF2-40B4-BE49-F238E27FC236}">
                <a16:creationId xmlns:a16="http://schemas.microsoft.com/office/drawing/2014/main" id="{D2A75493-48F3-CC07-F4E2-F809F3FE5C30}"/>
              </a:ext>
              <a:ext uri="{C183D7F6-B498-43B3-948B-1728B52AA6E4}">
                <adec:decorative xmlns:adec="http://schemas.microsoft.com/office/drawing/2017/decorative" val="1"/>
              </a:ext>
            </a:extLst>
          </p:cNvPr>
          <p:cNvSpPr>
            <a:spLocks noChangeAspect="1" noEditPoints="1"/>
          </p:cNvSpPr>
          <p:nvPr/>
        </p:nvSpPr>
        <p:spPr bwMode="auto">
          <a:xfrm>
            <a:off x="10554375" y="3083120"/>
            <a:ext cx="389916" cy="30786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a:endParaRPr lang="en-US" kern="0">
              <a:solidFill>
                <a:srgbClr val="000000"/>
              </a:solidFill>
              <a:latin typeface="Segoe UI"/>
            </a:endParaRPr>
          </a:p>
        </p:txBody>
      </p:sp>
      <p:cxnSp>
        <p:nvCxnSpPr>
          <p:cNvPr id="20" name="Straight Arrow Connector 19">
            <a:extLst>
              <a:ext uri="{FF2B5EF4-FFF2-40B4-BE49-F238E27FC236}">
                <a16:creationId xmlns:a16="http://schemas.microsoft.com/office/drawing/2014/main" id="{34266EA7-2710-C41A-D7AC-B48D805710ED}"/>
              </a:ext>
              <a:ext uri="{C183D7F6-B498-43B3-948B-1728B52AA6E4}">
                <adec:decorative xmlns:adec="http://schemas.microsoft.com/office/drawing/2017/decorative" val="1"/>
              </a:ext>
            </a:extLst>
          </p:cNvPr>
          <p:cNvCxnSpPr>
            <a:cxnSpLocks/>
            <a:stCxn id="17" idx="3"/>
            <a:endCxn id="42" idx="2"/>
          </p:cNvCxnSpPr>
          <p:nvPr/>
        </p:nvCxnSpPr>
        <p:spPr>
          <a:xfrm>
            <a:off x="5032713" y="3037101"/>
            <a:ext cx="725778" cy="1209079"/>
          </a:xfrm>
          <a:prstGeom prst="bentConnector3">
            <a:avLst>
              <a:gd name="adj1" fmla="val 50000"/>
            </a:avLst>
          </a:prstGeom>
          <a:noFill/>
          <a:ln w="19050">
            <a:gradFill flip="none" rotWithShape="1">
              <a:gsLst>
                <a:gs pos="0">
                  <a:schemeClr val="accent2">
                    <a:lumMod val="98000"/>
                  </a:schemeClr>
                </a:gs>
                <a:gs pos="43000">
                  <a:srgbClr val="8350CF"/>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30" name="Page2_E7C3">
            <a:extLst>
              <a:ext uri="{FF2B5EF4-FFF2-40B4-BE49-F238E27FC236}">
                <a16:creationId xmlns:a16="http://schemas.microsoft.com/office/drawing/2014/main" id="{970E5C8A-40F7-0DF6-CD39-950A5F448BFB}"/>
              </a:ext>
              <a:ext uri="{C183D7F6-B498-43B3-948B-1728B52AA6E4}">
                <adec:decorative xmlns:adec="http://schemas.microsoft.com/office/drawing/2017/decorative" val="1"/>
              </a:ext>
            </a:extLst>
          </p:cNvPr>
          <p:cNvSpPr>
            <a:spLocks noChangeAspect="1" noEditPoints="1"/>
          </p:cNvSpPr>
          <p:nvPr/>
        </p:nvSpPr>
        <p:spPr bwMode="auto">
          <a:xfrm>
            <a:off x="10196022" y="3073595"/>
            <a:ext cx="258048" cy="322442"/>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3" name="TextBox 2">
            <a:extLst>
              <a:ext uri="{FF2B5EF4-FFF2-40B4-BE49-F238E27FC236}">
                <a16:creationId xmlns:a16="http://schemas.microsoft.com/office/drawing/2014/main" id="{EE920BA8-16B3-B492-DBCF-BFE811B3ECCE}"/>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12678020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a:extLst>
              <a:ext uri="{FF2B5EF4-FFF2-40B4-BE49-F238E27FC236}">
                <a16:creationId xmlns:a16="http://schemas.microsoft.com/office/drawing/2014/main" id="{15D01665-52D2-5DF3-419A-6D50F8884633}"/>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4" name="Rounded Rectangle 24_1">
            <a:extLst>
              <a:ext uri="{FF2B5EF4-FFF2-40B4-BE49-F238E27FC236}">
                <a16:creationId xmlns:a16="http://schemas.microsoft.com/office/drawing/2014/main" id="{A2B68EF1-034D-5426-EBC8-7B786864E36D}"/>
              </a:ext>
              <a:ext uri="{C183D7F6-B498-43B3-948B-1728B52AA6E4}">
                <adec:decorative xmlns:adec="http://schemas.microsoft.com/office/drawing/2017/decorative" val="1"/>
              </a:ext>
            </a:extLst>
          </p:cNvPr>
          <p:cNvSpPr>
            <a:spLocks/>
          </p:cNvSpPr>
          <p:nvPr/>
        </p:nvSpPr>
        <p:spPr bwMode="auto">
          <a:xfrm>
            <a:off x="588963" y="1219200"/>
            <a:ext cx="11017250" cy="5049838"/>
          </a:xfrm>
          <a:prstGeom prst="roundRect">
            <a:avLst>
              <a:gd name="adj" fmla="val 2954"/>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IN" sz="1400" b="1" i="0" u="none" strike="noStrike" kern="1200" cap="none" normalizeH="0" baseline="0" noProof="0">
              <a:ln>
                <a:noFill/>
              </a:ln>
              <a:solidFill>
                <a:srgbClr val="0078D4"/>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4781FC6C-D231-B394-D86B-26C9B3D89994}"/>
              </a:ext>
            </a:extLst>
          </p:cNvPr>
          <p:cNvSpPr>
            <a:spLocks noGrp="1"/>
          </p:cNvSpPr>
          <p:nvPr>
            <p:ph type="title"/>
          </p:nvPr>
        </p:nvSpPr>
        <p:spPr>
          <a:xfrm>
            <a:off x="588263" y="457200"/>
            <a:ext cx="11018520" cy="492443"/>
          </a:xfrm>
        </p:spPr>
        <p:txBody>
          <a:bodyPr/>
          <a:lstStyle/>
          <a:p>
            <a:r>
              <a:rPr lang="en-US"/>
              <a:t>Guidelines for effective prompts</a:t>
            </a:r>
          </a:p>
        </p:txBody>
      </p:sp>
      <p:grpSp>
        <p:nvGrpSpPr>
          <p:cNvPr id="42" name="Group 41">
            <a:extLst>
              <a:ext uri="{FF2B5EF4-FFF2-40B4-BE49-F238E27FC236}">
                <a16:creationId xmlns:a16="http://schemas.microsoft.com/office/drawing/2014/main" id="{D50ACFB4-BD6D-1CCB-2B29-4637FDFDBE7D}"/>
              </a:ext>
              <a:ext uri="{C183D7F6-B498-43B3-948B-1728B52AA6E4}">
                <adec:decorative xmlns:adec="http://schemas.microsoft.com/office/drawing/2017/decorative" val="1"/>
              </a:ext>
            </a:extLst>
          </p:cNvPr>
          <p:cNvGrpSpPr/>
          <p:nvPr/>
        </p:nvGrpSpPr>
        <p:grpSpPr>
          <a:xfrm>
            <a:off x="1508125" y="1539145"/>
            <a:ext cx="9247506" cy="2805629"/>
            <a:chOff x="1473835" y="1459135"/>
            <a:chExt cx="9247506" cy="2805629"/>
          </a:xfrm>
        </p:grpSpPr>
        <p:sp>
          <p:nvSpPr>
            <p:cNvPr id="14" name="Speech Bubble: Rectangle with Corners Rounded 13">
              <a:extLst>
                <a:ext uri="{FF2B5EF4-FFF2-40B4-BE49-F238E27FC236}">
                  <a16:creationId xmlns:a16="http://schemas.microsoft.com/office/drawing/2014/main" id="{C9E3E1F2-E101-B6CC-2BBC-F5DDF39EE33E}"/>
                </a:ext>
                <a:ext uri="{C183D7F6-B498-43B3-948B-1728B52AA6E4}">
                  <adec:decorative xmlns:adec="http://schemas.microsoft.com/office/drawing/2017/decorative" val="0"/>
                </a:ext>
              </a:extLst>
            </p:cNvPr>
            <p:cNvSpPr/>
            <p:nvPr/>
          </p:nvSpPr>
          <p:spPr bwMode="auto">
            <a:xfrm>
              <a:off x="1566610" y="1459135"/>
              <a:ext cx="9061957" cy="781146"/>
            </a:xfrm>
            <a:prstGeom prst="wedgeRoundRectCallout">
              <a:avLst>
                <a:gd name="adj1" fmla="val -54468"/>
                <a:gd name="adj2" fmla="val 27188"/>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en-US" sz="1400">
                  <a:solidFill>
                    <a:schemeClr val="tx1"/>
                  </a:solidFill>
                  <a:ea typeface="+mj-ea"/>
                  <a:cs typeface="+mj-cs"/>
                </a:rPr>
                <a:t>Summarize the article at https://nodpublishers.com/London</a:t>
              </a:r>
              <a:r>
                <a:rPr lang="en-US" sz="1400" baseline="30000">
                  <a:solidFill>
                    <a:schemeClr val="tx1"/>
                  </a:solidFill>
                  <a:ea typeface="+mj-ea"/>
                  <a:cs typeface="+mj-cs"/>
                </a:rPr>
                <a:t>1</a:t>
              </a:r>
              <a:r>
                <a:rPr lang="en-US" sz="1400">
                  <a:solidFill>
                    <a:schemeClr val="tx1"/>
                  </a:solidFill>
                  <a:ea typeface="+mj-ea"/>
                  <a:cs typeface="+mj-cs"/>
                </a:rPr>
                <a:t> as a bulleted list of 3 to 5 interesting facts</a:t>
              </a:r>
              <a:r>
                <a:rPr lang="en-US" sz="1400" baseline="30000">
                  <a:solidFill>
                    <a:schemeClr val="tx1"/>
                  </a:solidFill>
                  <a:ea typeface="+mj-ea"/>
                  <a:cs typeface="+mj-cs"/>
                </a:rPr>
                <a:t>2</a:t>
              </a:r>
              <a:r>
                <a:rPr lang="en-US" sz="1400">
                  <a:solidFill>
                    <a:schemeClr val="tx1"/>
                  </a:solidFill>
                  <a:ea typeface="+mj-ea"/>
                  <a:cs typeface="+mj-cs"/>
                </a:rPr>
                <a:t> to help me plan a trip</a:t>
              </a:r>
              <a:r>
                <a:rPr lang="en-US" sz="1400" baseline="30000">
                  <a:solidFill>
                    <a:schemeClr val="tx1"/>
                  </a:solidFill>
                  <a:ea typeface="+mj-ea"/>
                  <a:cs typeface="+mj-cs"/>
                </a:rPr>
                <a:t>3</a:t>
              </a:r>
              <a:r>
                <a:rPr lang="en-US" sz="1400">
                  <a:solidFill>
                    <a:schemeClr val="tx1"/>
                  </a:solidFill>
                  <a:ea typeface="+mj-ea"/>
                  <a:cs typeface="+mj-cs"/>
                </a:rPr>
                <a:t>. Keep each bullet concise and simply worded</a:t>
              </a:r>
              <a:r>
                <a:rPr lang="en-US" sz="1400" baseline="30000">
                  <a:solidFill>
                    <a:schemeClr val="tx1"/>
                  </a:solidFill>
                  <a:ea typeface="+mj-ea"/>
                  <a:cs typeface="+mj-cs"/>
                </a:rPr>
                <a:t>4</a:t>
              </a:r>
              <a:endParaRPr lang="en-US" sz="1400">
                <a:solidFill>
                  <a:schemeClr val="tx1"/>
                </a:solidFill>
                <a:ea typeface="+mj-ea"/>
                <a:cs typeface="+mj-cs"/>
              </a:endParaRPr>
            </a:p>
          </p:txBody>
        </p:sp>
        <p:sp>
          <p:nvSpPr>
            <p:cNvPr id="3" name="Speech Bubble: Rectangle with Corners Rounded 2">
              <a:extLst>
                <a:ext uri="{FF2B5EF4-FFF2-40B4-BE49-F238E27FC236}">
                  <a16:creationId xmlns:a16="http://schemas.microsoft.com/office/drawing/2014/main" id="{B6BAC0B7-D61B-2B00-8274-A7F452BF7983}"/>
                </a:ext>
                <a:ext uri="{C183D7F6-B498-43B3-948B-1728B52AA6E4}">
                  <adec:decorative xmlns:adec="http://schemas.microsoft.com/office/drawing/2017/decorative" val="0"/>
                </a:ext>
              </a:extLst>
            </p:cNvPr>
            <p:cNvSpPr/>
            <p:nvPr/>
          </p:nvSpPr>
          <p:spPr bwMode="auto">
            <a:xfrm>
              <a:off x="1566610" y="3742514"/>
              <a:ext cx="9061957" cy="522250"/>
            </a:xfrm>
            <a:prstGeom prst="wedgeRoundRectCallout">
              <a:avLst>
                <a:gd name="adj1" fmla="val -56337"/>
                <a:gd name="adj2" fmla="val 1705"/>
                <a:gd name="adj3" fmla="val 16667"/>
              </a:avLst>
            </a:prstGeom>
            <a:gradFill flip="none" rotWithShape="1">
              <a:gsLst>
                <a:gs pos="0">
                  <a:schemeClr val="accent1">
                    <a:alpha val="10000"/>
                  </a:schemeClr>
                </a:gs>
                <a:gs pos="100000">
                  <a:schemeClr val="accent3">
                    <a:alpha val="10000"/>
                  </a:schemeClr>
                </a:gs>
                <a:gs pos="50000">
                  <a:schemeClr val="accent2">
                    <a:alpha val="10000"/>
                  </a:schemeClr>
                </a:gs>
              </a:gsLst>
              <a:lin ang="0" scaled="1"/>
              <a:tileRect/>
            </a:gradFill>
            <a:ln>
              <a:noFill/>
              <a:headEnd type="none" w="med" len="med"/>
              <a:tailEnd type="none" w="med" len="med"/>
            </a:ln>
            <a:effectLst>
              <a:innerShdw blurRad="152400" dist="114300" dir="13500000">
                <a:prstClr val="black">
                  <a:alpha val="16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r>
                <a:rPr lang="en-US" sz="1400">
                  <a:solidFill>
                    <a:schemeClr val="tx1"/>
                  </a:solidFill>
                  <a:ea typeface="+mj-ea"/>
                  <a:cs typeface="+mj-cs"/>
                </a:rPr>
                <a:t>How easy is it to get around the city?</a:t>
              </a:r>
              <a:r>
                <a:rPr lang="en-US" sz="1400" baseline="30000">
                  <a:solidFill>
                    <a:schemeClr val="tx1"/>
                  </a:solidFill>
                  <a:ea typeface="+mj-ea"/>
                  <a:cs typeface="+mj-cs"/>
                </a:rPr>
                <a:t>5</a:t>
              </a:r>
              <a:endParaRPr lang="en-US" sz="1400">
                <a:solidFill>
                  <a:schemeClr val="tx1"/>
                </a:solidFill>
                <a:ea typeface="+mj-ea"/>
                <a:cs typeface="+mj-cs"/>
              </a:endParaRPr>
            </a:p>
          </p:txBody>
        </p:sp>
        <p:sp>
          <p:nvSpPr>
            <p:cNvPr id="5" name="Speech Bubble: Rectangle with Corners Rounded 4" descr="Dear &lt;recipient&gt;,&#10;Please find enclosed my application for the role of …">
              <a:extLst>
                <a:ext uri="{FF2B5EF4-FFF2-40B4-BE49-F238E27FC236}">
                  <a16:creationId xmlns:a16="http://schemas.microsoft.com/office/drawing/2014/main" id="{6CA6F0C5-2CE2-3240-6B74-1C69CA416C88}"/>
                </a:ext>
              </a:extLst>
            </p:cNvPr>
            <p:cNvSpPr/>
            <p:nvPr/>
          </p:nvSpPr>
          <p:spPr bwMode="auto">
            <a:xfrm>
              <a:off x="1473835" y="2498120"/>
              <a:ext cx="9247506" cy="986554"/>
            </a:xfrm>
            <a:prstGeom prst="wedgeRoundRectCallout">
              <a:avLst>
                <a:gd name="adj1" fmla="val 56145"/>
                <a:gd name="adj2" fmla="val -28178"/>
                <a:gd name="adj3" fmla="val 16667"/>
              </a:avLst>
            </a:prstGeom>
            <a:solidFill>
              <a:schemeClr val="bg1"/>
            </a:solidFill>
            <a:ln>
              <a:solidFill>
                <a:schemeClr val="accent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a:solidFill>
                    <a:schemeClr val="tx1"/>
                  </a:solidFill>
                </a:rPr>
                <a:t>Here are some interesting facts about London to help you plan your trip:</a:t>
              </a:r>
            </a:p>
            <a:p>
              <a:pPr marL="285750" indent="-171450" algn="l" defTabSz="932472" fontAlgn="base">
                <a:spcBef>
                  <a:spcPts val="200"/>
                </a:spcBef>
                <a:spcAft>
                  <a:spcPct val="0"/>
                </a:spcAft>
                <a:buFont typeface="Arial" panose="020B0604020202020204" pitchFamily="34" charset="0"/>
                <a:buChar char="•"/>
              </a:pPr>
              <a:r>
                <a:rPr lang="en-US" sz="1200">
                  <a:solidFill>
                    <a:schemeClr val="tx1"/>
                  </a:solidFill>
                  <a:latin typeface="+mj-lt"/>
                  <a:ea typeface="+mj-ea"/>
                  <a:cs typeface="+mj-cs"/>
                </a:rPr>
                <a:t>Historical Roots</a:t>
              </a:r>
              <a:r>
                <a:rPr lang="en-US" sz="1200">
                  <a:solidFill>
                    <a:schemeClr val="tx1"/>
                  </a:solidFill>
                  <a:latin typeface="+mj-lt"/>
                </a:rPr>
                <a:t>: </a:t>
              </a:r>
              <a:r>
                <a:rPr lang="en-US" sz="1200">
                  <a:solidFill>
                    <a:schemeClr val="tx1"/>
                  </a:solidFill>
                </a:rPr>
                <a:t>Founded by the Romans as Londinium in AD 47</a:t>
              </a:r>
            </a:p>
            <a:p>
              <a:pPr marL="285750" indent="-171450" algn="l" defTabSz="932472" fontAlgn="base">
                <a:spcBef>
                  <a:spcPct val="0"/>
                </a:spcBef>
                <a:spcAft>
                  <a:spcPct val="0"/>
                </a:spcAft>
                <a:buFont typeface="Arial" panose="020B0604020202020204" pitchFamily="34" charset="0"/>
                <a:buChar char="•"/>
              </a:pPr>
              <a:r>
                <a:rPr lang="en-US" sz="1200">
                  <a:solidFill>
                    <a:schemeClr val="tx1"/>
                  </a:solidFill>
                </a:rPr>
                <a:t>…</a:t>
              </a:r>
            </a:p>
          </p:txBody>
        </p:sp>
      </p:grpSp>
      <p:sp>
        <p:nvSpPr>
          <p:cNvPr id="7" name="Rounded Rectangle 3_1">
            <a:extLst>
              <a:ext uri="{FF2B5EF4-FFF2-40B4-BE49-F238E27FC236}">
                <a16:creationId xmlns:a16="http://schemas.microsoft.com/office/drawing/2014/main" id="{707C6F88-6D94-C07B-740E-1A7052903060}"/>
              </a:ext>
            </a:extLst>
          </p:cNvPr>
          <p:cNvSpPr>
            <a:spLocks/>
          </p:cNvSpPr>
          <p:nvPr/>
        </p:nvSpPr>
        <p:spPr>
          <a:xfrm>
            <a:off x="726123" y="4730634"/>
            <a:ext cx="10742930" cy="1401244"/>
          </a:xfrm>
          <a:prstGeom prst="roundRect">
            <a:avLst>
              <a:gd name="adj" fmla="val 4803"/>
            </a:avLst>
          </a:prstGeom>
          <a:solidFill>
            <a:srgbClr val="F4F3F5"/>
          </a:solidFill>
          <a:ln>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lstStyle/>
          <a:p>
            <a:pPr marL="228600" indent="-228600" defTabSz="951121">
              <a:spcAft>
                <a:spcPts val="600"/>
              </a:spcAft>
              <a:buSzPct val="90000"/>
              <a:buFont typeface="+mj-lt"/>
              <a:buAutoNum type="arabicPeriod"/>
            </a:pPr>
            <a:r>
              <a:rPr lang="en-US" sz="1200">
                <a:solidFill>
                  <a:schemeClr val="tx1"/>
                </a:solidFill>
                <a:cs typeface="Segoe UI" panose="020B0502040204020203" pitchFamily="34" charset="0"/>
              </a:rPr>
              <a:t>Provide a source to </a:t>
            </a:r>
            <a:r>
              <a:rPr lang="en-US" sz="1200" i="1">
                <a:solidFill>
                  <a:schemeClr val="tx1"/>
                </a:solidFill>
                <a:cs typeface="Segoe UI" panose="020B0502040204020203" pitchFamily="34" charset="0"/>
              </a:rPr>
              <a:t>ground</a:t>
            </a:r>
            <a:r>
              <a:rPr lang="en-US" sz="1200">
                <a:solidFill>
                  <a:schemeClr val="tx1"/>
                </a:solidFill>
                <a:cs typeface="Segoe UI" panose="020B0502040204020203" pitchFamily="34" charset="0"/>
              </a:rPr>
              <a:t> the response in a specific scope of information if available</a:t>
            </a:r>
          </a:p>
          <a:p>
            <a:pPr marL="228600" indent="-228600" defTabSz="951121">
              <a:spcAft>
                <a:spcPts val="600"/>
              </a:spcAft>
              <a:buSzPct val="90000"/>
              <a:buFont typeface="+mj-lt"/>
              <a:buAutoNum type="arabicPeriod"/>
            </a:pPr>
            <a:r>
              <a:rPr lang="en-US" sz="1200">
                <a:solidFill>
                  <a:schemeClr val="tx1"/>
                </a:solidFill>
                <a:cs typeface="Segoe UI" panose="020B0502040204020203" pitchFamily="34" charset="0"/>
              </a:rPr>
              <a:t>State a specific goal for what you want the copilot to do</a:t>
            </a:r>
          </a:p>
          <a:p>
            <a:pPr marL="228600" indent="-228600" defTabSz="951121">
              <a:spcAft>
                <a:spcPts val="600"/>
              </a:spcAft>
              <a:buSzPct val="90000"/>
              <a:buFont typeface="+mj-lt"/>
              <a:buAutoNum type="arabicPeriod"/>
            </a:pPr>
            <a:r>
              <a:rPr lang="en-US" sz="1200">
                <a:solidFill>
                  <a:schemeClr val="tx1"/>
                </a:solidFill>
                <a:cs typeface="Segoe UI" panose="020B0502040204020203" pitchFamily="34" charset="0"/>
              </a:rPr>
              <a:t>Add context to maximize response appropriateness and relevance</a:t>
            </a:r>
          </a:p>
          <a:p>
            <a:pPr marL="228600" indent="-228600" defTabSz="951121">
              <a:spcAft>
                <a:spcPts val="600"/>
              </a:spcAft>
              <a:buSzPct val="90000"/>
              <a:buFont typeface="+mj-lt"/>
              <a:buAutoNum type="arabicPeriod"/>
            </a:pPr>
            <a:r>
              <a:rPr lang="en-US" sz="1200">
                <a:solidFill>
                  <a:schemeClr val="tx1"/>
                </a:solidFill>
                <a:cs typeface="Segoe UI" panose="020B0502040204020203" pitchFamily="34" charset="0"/>
              </a:rPr>
              <a:t>Set clear expectations for the format of the response</a:t>
            </a:r>
          </a:p>
          <a:p>
            <a:pPr marL="228600" indent="-228600" defTabSz="951121">
              <a:spcAft>
                <a:spcPts val="600"/>
              </a:spcAft>
              <a:buSzPct val="90000"/>
              <a:buFont typeface="+mj-lt"/>
              <a:buAutoNum type="arabicPeriod"/>
            </a:pPr>
            <a:r>
              <a:rPr lang="en-US" sz="1200">
                <a:solidFill>
                  <a:schemeClr val="tx1"/>
                </a:solidFill>
                <a:cs typeface="Segoe UI" panose="020B0502040204020203" pitchFamily="34" charset="0"/>
              </a:rPr>
              <a:t>Iterate based on previous prompts and responses to refine the result</a:t>
            </a:r>
          </a:p>
        </p:txBody>
      </p:sp>
      <p:pic>
        <p:nvPicPr>
          <p:cNvPr id="43" name="Picture 42">
            <a:extLst>
              <a:ext uri="{FF2B5EF4-FFF2-40B4-BE49-F238E27FC236}">
                <a16:creationId xmlns:a16="http://schemas.microsoft.com/office/drawing/2014/main" id="{631664F3-DAFF-6050-25FB-928B9AC59D6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7313504" y="0"/>
            <a:ext cx="4878496" cy="75051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8" name="TextBox 7">
            <a:extLst>
              <a:ext uri="{FF2B5EF4-FFF2-40B4-BE49-F238E27FC236}">
                <a16:creationId xmlns:a16="http://schemas.microsoft.com/office/drawing/2014/main" id="{E6418DCB-1DF4-F648-ABC7-412ABFDFA65F}"/>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6832387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64BB7D-4B85-126B-74B5-5DA3C6080CA3}"/>
              </a:ext>
              <a:ext uri="{C183D7F6-B498-43B3-948B-1728B52AA6E4}">
                <adec:decorative xmlns:adec="http://schemas.microsoft.com/office/drawing/2017/decorative" val="1"/>
              </a:ext>
            </a:extLst>
          </p:cNvPr>
          <p:cNvGrpSpPr/>
          <p:nvPr/>
        </p:nvGrpSpPr>
        <p:grpSpPr>
          <a:xfrm>
            <a:off x="1" y="-184660"/>
            <a:ext cx="12191999" cy="1172541"/>
            <a:chOff x="1" y="0"/>
            <a:chExt cx="12191999" cy="1172541"/>
          </a:xfrm>
        </p:grpSpPr>
        <p:pic>
          <p:nvPicPr>
            <p:cNvPr id="8" name="Picture 7">
              <a:extLst>
                <a:ext uri="{FF2B5EF4-FFF2-40B4-BE49-F238E27FC236}">
                  <a16:creationId xmlns:a16="http://schemas.microsoft.com/office/drawing/2014/main" id="{5DCE424C-F7A3-1B20-F718-860CCAC91E30}"/>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9" name="Straight Connector 8">
              <a:extLst>
                <a:ext uri="{FF2B5EF4-FFF2-40B4-BE49-F238E27FC236}">
                  <a16:creationId xmlns:a16="http://schemas.microsoft.com/office/drawing/2014/main" id="{6CFFF017-54BB-B932-BEE1-1F2AD3D562D5}"/>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984D2E2-7778-B939-F320-FDD80F02420A}"/>
              </a:ext>
            </a:extLst>
          </p:cNvPr>
          <p:cNvSpPr>
            <a:spLocks noGrp="1"/>
          </p:cNvSpPr>
          <p:nvPr>
            <p:ph type="title"/>
          </p:nvPr>
        </p:nvSpPr>
        <p:spPr>
          <a:xfrm>
            <a:off x="588263" y="980904"/>
            <a:ext cx="11018520" cy="492443"/>
          </a:xfrm>
        </p:spPr>
        <p:txBody>
          <a:bodyPr/>
          <a:lstStyle/>
          <a:p>
            <a:r>
              <a:rPr lang="en-US">
                <a:ea typeface="+mj-ea"/>
                <a:cs typeface="+mj-cs"/>
              </a:rPr>
              <a:t>About the Program: Design a dream destination with AI </a:t>
            </a:r>
          </a:p>
        </p:txBody>
      </p:sp>
      <p:sp>
        <p:nvSpPr>
          <p:cNvPr id="10" name="Rectangle: Rounded Corners 9">
            <a:extLst>
              <a:ext uri="{FF2B5EF4-FFF2-40B4-BE49-F238E27FC236}">
                <a16:creationId xmlns:a16="http://schemas.microsoft.com/office/drawing/2014/main" id="{1FD70EA2-56B9-C0BF-8ACF-4A29A56BC422}"/>
              </a:ext>
              <a:ext uri="{C183D7F6-B498-43B3-948B-1728B52AA6E4}">
                <adec:decorative xmlns:adec="http://schemas.microsoft.com/office/drawing/2017/decorative" val="1"/>
              </a:ext>
            </a:extLst>
          </p:cNvPr>
          <p:cNvSpPr>
            <a:spLocks/>
          </p:cNvSpPr>
          <p:nvPr/>
        </p:nvSpPr>
        <p:spPr bwMode="auto">
          <a:xfrm>
            <a:off x="588963" y="1552694"/>
            <a:ext cx="11017250" cy="4982355"/>
          </a:xfrm>
          <a:prstGeom prst="roundRect">
            <a:avLst>
              <a:gd name="adj" fmla="val 4692"/>
            </a:avLst>
          </a:prstGeom>
          <a:solidFill>
            <a:srgbClr val="F4F3F5"/>
          </a:solidFill>
          <a:ln w="158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t"/>
          <a:lstStyle/>
          <a:p>
            <a:pPr marL="0" marR="0" lvl="0" indent="0" algn="l" defTabSz="914400" rtl="0" eaLnBrk="1" fontAlgn="auto" latinLnBrk="0" hangingPunct="1">
              <a:lnSpc>
                <a:spcPct val="100000"/>
              </a:lnSpc>
              <a:spcBef>
                <a:spcPts val="600"/>
              </a:spcBef>
              <a:spcAft>
                <a:spcPts val="200"/>
              </a:spcAft>
              <a:buClrTx/>
              <a:buSzTx/>
              <a:buFontTx/>
              <a:buNone/>
              <a:tabLst/>
              <a:defRPr/>
            </a:pPr>
            <a:endParaRPr kumimoji="0" lang="en-US" sz="1400" b="1" i="0" u="none" strike="noStrike" kern="1200" cap="none" spc="0" normalizeH="0" baseline="0" noProof="0">
              <a:ln>
                <a:noFill/>
              </a:ln>
              <a:solidFill>
                <a:srgbClr val="0078D4"/>
              </a:solidFill>
              <a:effectLst/>
              <a:uLnTx/>
              <a:uFillTx/>
              <a:latin typeface="Segoe UI Semibold"/>
              <a:ea typeface="+mn-ea"/>
              <a:cs typeface="+mn-cs"/>
            </a:endParaRPr>
          </a:p>
        </p:txBody>
      </p:sp>
      <p:sp>
        <p:nvSpPr>
          <p:cNvPr id="11" name="Rounded Rectangle 3_1">
            <a:extLst>
              <a:ext uri="{FF2B5EF4-FFF2-40B4-BE49-F238E27FC236}">
                <a16:creationId xmlns:a16="http://schemas.microsoft.com/office/drawing/2014/main" id="{16BD29C6-E69A-1442-E3D3-BBF3D07BD798}"/>
              </a:ext>
              <a:ext uri="{C183D7F6-B498-43B3-948B-1728B52AA6E4}">
                <adec:decorative xmlns:adec="http://schemas.microsoft.com/office/drawing/2017/decorative" val="1"/>
              </a:ext>
            </a:extLst>
          </p:cNvPr>
          <p:cNvSpPr>
            <a:spLocks/>
          </p:cNvSpPr>
          <p:nvPr/>
        </p:nvSpPr>
        <p:spPr>
          <a:xfrm>
            <a:off x="7715250" y="1735573"/>
            <a:ext cx="3704907" cy="4616596"/>
          </a:xfrm>
          <a:prstGeom prst="roundRect">
            <a:avLst>
              <a:gd name="adj" fmla="val 44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a:ln w="3175">
                <a:noFill/>
              </a:ln>
              <a:latin typeface="+mj-lt"/>
            </a:endParaRPr>
          </a:p>
        </p:txBody>
      </p:sp>
      <p:sp>
        <p:nvSpPr>
          <p:cNvPr id="42" name="Rounded Rectangle 3_1">
            <a:extLst>
              <a:ext uri="{FF2B5EF4-FFF2-40B4-BE49-F238E27FC236}">
                <a16:creationId xmlns:a16="http://schemas.microsoft.com/office/drawing/2014/main" id="{1BE939C8-DCF7-5DC4-B26E-0DA9C9A80A13}"/>
              </a:ext>
              <a:ext uri="{C183D7F6-B498-43B3-948B-1728B52AA6E4}">
                <adec:decorative xmlns:adec="http://schemas.microsoft.com/office/drawing/2017/decorative" val="1"/>
              </a:ext>
            </a:extLst>
          </p:cNvPr>
          <p:cNvSpPr>
            <a:spLocks/>
          </p:cNvSpPr>
          <p:nvPr/>
        </p:nvSpPr>
        <p:spPr>
          <a:xfrm>
            <a:off x="771843" y="1735573"/>
            <a:ext cx="6757351" cy="4616596"/>
          </a:xfrm>
          <a:prstGeom prst="roundRect">
            <a:avLst>
              <a:gd name="adj" fmla="val 3400"/>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a:solidFill>
                <a:srgbClr val="FFFFFF"/>
              </a:solidFill>
              <a:cs typeface="Segoe UI" pitchFamily="34" charset="0"/>
            </a:endParaRPr>
          </a:p>
        </p:txBody>
      </p:sp>
      <p:pic>
        <p:nvPicPr>
          <p:cNvPr id="41" name="Picture 40">
            <a:extLst>
              <a:ext uri="{FF2B5EF4-FFF2-40B4-BE49-F238E27FC236}">
                <a16:creationId xmlns:a16="http://schemas.microsoft.com/office/drawing/2014/main" id="{5AFD8364-50D7-9A72-C028-F7CC2A912EE7}"/>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3048"/>
          <a:stretch/>
        </p:blipFill>
        <p:spPr>
          <a:xfrm>
            <a:off x="8947020" y="5929431"/>
            <a:ext cx="2473137" cy="422738"/>
          </a:xfrm>
          <a:custGeom>
            <a:avLst/>
            <a:gdLst>
              <a:gd name="connsiteX0" fmla="*/ 0 w 1788794"/>
              <a:gd name="connsiteY0" fmla="*/ 0 h 305762"/>
              <a:gd name="connsiteX1" fmla="*/ 1788794 w 1788794"/>
              <a:gd name="connsiteY1" fmla="*/ 0 h 305762"/>
              <a:gd name="connsiteX2" fmla="*/ 1788794 w 1788794"/>
              <a:gd name="connsiteY2" fmla="*/ 184779 h 305762"/>
              <a:gd name="connsiteX3" fmla="*/ 1667811 w 1788794"/>
              <a:gd name="connsiteY3" fmla="*/ 305762 h 305762"/>
              <a:gd name="connsiteX4" fmla="*/ 0 w 1788794"/>
              <a:gd name="connsiteY4" fmla="*/ 305762 h 305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94" h="305762">
                <a:moveTo>
                  <a:pt x="0" y="0"/>
                </a:moveTo>
                <a:lnTo>
                  <a:pt x="1788794" y="0"/>
                </a:lnTo>
                <a:lnTo>
                  <a:pt x="1788794" y="184779"/>
                </a:lnTo>
                <a:cubicBezTo>
                  <a:pt x="1788794" y="251596"/>
                  <a:pt x="1734628" y="305762"/>
                  <a:pt x="1667811" y="305762"/>
                </a:cubicBezTo>
                <a:lnTo>
                  <a:pt x="0" y="305762"/>
                </a:lnTo>
                <a:close/>
              </a:path>
            </a:pathLst>
          </a:custGeom>
        </p:spPr>
      </p:pic>
      <p:sp>
        <p:nvSpPr>
          <p:cNvPr id="54" name="TextBox 53">
            <a:extLst>
              <a:ext uri="{FF2B5EF4-FFF2-40B4-BE49-F238E27FC236}">
                <a16:creationId xmlns:a16="http://schemas.microsoft.com/office/drawing/2014/main" id="{5B8E5A1C-8444-2243-7CD7-3D0BFFE48C28}"/>
              </a:ext>
            </a:extLst>
          </p:cNvPr>
          <p:cNvSpPr txBox="1">
            <a:spLocks/>
          </p:cNvSpPr>
          <p:nvPr/>
        </p:nvSpPr>
        <p:spPr>
          <a:xfrm>
            <a:off x="1610470" y="2058417"/>
            <a:ext cx="5727590" cy="246221"/>
          </a:xfrm>
          <a:prstGeom prst="rect">
            <a:avLst/>
          </a:prstGeom>
          <a:noFill/>
        </p:spPr>
        <p:txBody>
          <a:bodyPr vert="horz" wrap="square" lIns="0" tIns="0" rIns="0" bIns="0" rtlCol="0" anchor="ctr">
            <a:spAutoFit/>
          </a:bodyPr>
          <a:lstStyle/>
          <a:p>
            <a:r>
              <a:rPr lang="en-US" sz="1600"/>
              <a:t>Today, you’ll learn how to work with AI tools</a:t>
            </a:r>
          </a:p>
        </p:txBody>
      </p:sp>
      <p:grpSp>
        <p:nvGrpSpPr>
          <p:cNvPr id="55" name="Group 54">
            <a:extLst>
              <a:ext uri="{FF2B5EF4-FFF2-40B4-BE49-F238E27FC236}">
                <a16:creationId xmlns:a16="http://schemas.microsoft.com/office/drawing/2014/main" id="{BFEA0099-C811-E2FA-4C00-F6253C3821D2}"/>
              </a:ext>
              <a:ext uri="{C183D7F6-B498-43B3-948B-1728B52AA6E4}">
                <adec:decorative xmlns:adec="http://schemas.microsoft.com/office/drawing/2017/decorative" val="1"/>
              </a:ext>
            </a:extLst>
          </p:cNvPr>
          <p:cNvGrpSpPr>
            <a:grpSpLocks/>
          </p:cNvGrpSpPr>
          <p:nvPr/>
        </p:nvGrpSpPr>
        <p:grpSpPr>
          <a:xfrm>
            <a:off x="954153" y="1945986"/>
            <a:ext cx="474335" cy="471083"/>
            <a:chOff x="547424" y="4293480"/>
            <a:chExt cx="640026" cy="657416"/>
          </a:xfrm>
        </p:grpSpPr>
        <p:grpSp>
          <p:nvGrpSpPr>
            <p:cNvPr id="56" name="Group 55">
              <a:extLst>
                <a:ext uri="{FF2B5EF4-FFF2-40B4-BE49-F238E27FC236}">
                  <a16:creationId xmlns:a16="http://schemas.microsoft.com/office/drawing/2014/main" id="{50E86B9F-F661-CF69-667A-8708AB705AB9}"/>
                </a:ext>
              </a:extLst>
            </p:cNvPr>
            <p:cNvGrpSpPr/>
            <p:nvPr/>
          </p:nvGrpSpPr>
          <p:grpSpPr>
            <a:xfrm>
              <a:off x="547424" y="4293480"/>
              <a:ext cx="640026" cy="657416"/>
              <a:chOff x="987658" y="5065483"/>
              <a:chExt cx="1169054" cy="1200820"/>
            </a:xfrm>
          </p:grpSpPr>
          <p:grpSp>
            <p:nvGrpSpPr>
              <p:cNvPr id="58" name="Group 57">
                <a:extLst>
                  <a:ext uri="{FF2B5EF4-FFF2-40B4-BE49-F238E27FC236}">
                    <a16:creationId xmlns:a16="http://schemas.microsoft.com/office/drawing/2014/main" id="{75F133E0-D811-2BBC-C849-C4A2DEEA5E7D}"/>
                  </a:ext>
                </a:extLst>
              </p:cNvPr>
              <p:cNvGrpSpPr/>
              <p:nvPr/>
            </p:nvGrpSpPr>
            <p:grpSpPr>
              <a:xfrm>
                <a:off x="987658" y="5065483"/>
                <a:ext cx="1169054" cy="1200820"/>
                <a:chOff x="6349393" y="1711575"/>
                <a:chExt cx="5590022" cy="5674618"/>
              </a:xfrm>
            </p:grpSpPr>
            <p:sp>
              <p:nvSpPr>
                <p:cNvPr id="61" name="Rounded Rectangle 3_1">
                  <a:extLst>
                    <a:ext uri="{FF2B5EF4-FFF2-40B4-BE49-F238E27FC236}">
                      <a16:creationId xmlns:a16="http://schemas.microsoft.com/office/drawing/2014/main" id="{2D9CB8CF-EACF-F8FB-8DDB-54C4EA7345F3}"/>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2" name="Rounded Rectangle 3_1">
                  <a:extLst>
                    <a:ext uri="{FF2B5EF4-FFF2-40B4-BE49-F238E27FC236}">
                      <a16:creationId xmlns:a16="http://schemas.microsoft.com/office/drawing/2014/main" id="{DDF620CB-785A-2880-512B-4FDA5A5AC5F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59" name="Rounded Rectangle 3_1">
                <a:extLst>
                  <a:ext uri="{FF2B5EF4-FFF2-40B4-BE49-F238E27FC236}">
                    <a16:creationId xmlns:a16="http://schemas.microsoft.com/office/drawing/2014/main" id="{242FDB2B-BE93-B012-A523-8C465E0EEC6C}"/>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60" name="Rounded Rectangle 24_1">
                <a:extLst>
                  <a:ext uri="{FF2B5EF4-FFF2-40B4-BE49-F238E27FC236}">
                    <a16:creationId xmlns:a16="http://schemas.microsoft.com/office/drawing/2014/main" id="{0FBAAB43-96E2-896D-22E7-09BD0DF85E86}"/>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7" name="Oval 56">
              <a:extLst>
                <a:ext uri="{FF2B5EF4-FFF2-40B4-BE49-F238E27FC236}">
                  <a16:creationId xmlns:a16="http://schemas.microsoft.com/office/drawing/2014/main" id="{7B7DFC76-5CE8-11FA-476D-06F2529CD93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64" name="TextBox 63">
            <a:extLst>
              <a:ext uri="{FF2B5EF4-FFF2-40B4-BE49-F238E27FC236}">
                <a16:creationId xmlns:a16="http://schemas.microsoft.com/office/drawing/2014/main" id="{7A767D4D-F77C-E2EF-9940-8B1139837121}"/>
              </a:ext>
            </a:extLst>
          </p:cNvPr>
          <p:cNvSpPr txBox="1">
            <a:spLocks/>
          </p:cNvSpPr>
          <p:nvPr/>
        </p:nvSpPr>
        <p:spPr>
          <a:xfrm>
            <a:off x="1610470" y="2837895"/>
            <a:ext cx="5526930" cy="738664"/>
          </a:xfrm>
          <a:prstGeom prst="rect">
            <a:avLst/>
          </a:prstGeom>
          <a:noFill/>
        </p:spPr>
        <p:txBody>
          <a:bodyPr vert="horz" wrap="square" lIns="0" tIns="0" rIns="0" bIns="0" rtlCol="0" anchor="ctr">
            <a:spAutoFit/>
          </a:bodyPr>
          <a:lstStyle/>
          <a:p>
            <a:r>
              <a:rPr lang="en-US" sz="1600"/>
              <a:t>You will discover some amazing things AI tools like Microsoft Copilot can do, and you will learn and practice the skills to work with them</a:t>
            </a:r>
          </a:p>
        </p:txBody>
      </p:sp>
      <p:grpSp>
        <p:nvGrpSpPr>
          <p:cNvPr id="65" name="Group 64">
            <a:extLst>
              <a:ext uri="{FF2B5EF4-FFF2-40B4-BE49-F238E27FC236}">
                <a16:creationId xmlns:a16="http://schemas.microsoft.com/office/drawing/2014/main" id="{AD56F7D3-B5FC-98BD-15AB-FF39B8869FFA}"/>
              </a:ext>
              <a:ext uri="{C183D7F6-B498-43B3-948B-1728B52AA6E4}">
                <adec:decorative xmlns:adec="http://schemas.microsoft.com/office/drawing/2017/decorative" val="1"/>
              </a:ext>
            </a:extLst>
          </p:cNvPr>
          <p:cNvGrpSpPr>
            <a:grpSpLocks/>
          </p:cNvGrpSpPr>
          <p:nvPr/>
        </p:nvGrpSpPr>
        <p:grpSpPr>
          <a:xfrm>
            <a:off x="954153" y="2837895"/>
            <a:ext cx="474335" cy="471083"/>
            <a:chOff x="547424" y="4293480"/>
            <a:chExt cx="640026" cy="657416"/>
          </a:xfrm>
        </p:grpSpPr>
        <p:grpSp>
          <p:nvGrpSpPr>
            <p:cNvPr id="66" name="Group 65">
              <a:extLst>
                <a:ext uri="{FF2B5EF4-FFF2-40B4-BE49-F238E27FC236}">
                  <a16:creationId xmlns:a16="http://schemas.microsoft.com/office/drawing/2014/main" id="{62F2585E-BD8D-69C6-1361-6A2298CFE3E2}"/>
                </a:ext>
              </a:extLst>
            </p:cNvPr>
            <p:cNvGrpSpPr/>
            <p:nvPr/>
          </p:nvGrpSpPr>
          <p:grpSpPr>
            <a:xfrm>
              <a:off x="547424" y="4293480"/>
              <a:ext cx="640026" cy="657416"/>
              <a:chOff x="987658" y="5065483"/>
              <a:chExt cx="1169054" cy="1200820"/>
            </a:xfrm>
          </p:grpSpPr>
          <p:grpSp>
            <p:nvGrpSpPr>
              <p:cNvPr id="68" name="Group 67">
                <a:extLst>
                  <a:ext uri="{FF2B5EF4-FFF2-40B4-BE49-F238E27FC236}">
                    <a16:creationId xmlns:a16="http://schemas.microsoft.com/office/drawing/2014/main" id="{3A0E98F7-DADE-DCDF-30D4-2CEC3E2A2D3B}"/>
                  </a:ext>
                </a:extLst>
              </p:cNvPr>
              <p:cNvGrpSpPr/>
              <p:nvPr/>
            </p:nvGrpSpPr>
            <p:grpSpPr>
              <a:xfrm>
                <a:off x="987658" y="5065483"/>
                <a:ext cx="1169054" cy="1200820"/>
                <a:chOff x="6349393" y="1711575"/>
                <a:chExt cx="5590022" cy="5674618"/>
              </a:xfrm>
            </p:grpSpPr>
            <p:sp>
              <p:nvSpPr>
                <p:cNvPr id="71" name="Rounded Rectangle 3_1">
                  <a:extLst>
                    <a:ext uri="{FF2B5EF4-FFF2-40B4-BE49-F238E27FC236}">
                      <a16:creationId xmlns:a16="http://schemas.microsoft.com/office/drawing/2014/main" id="{5D488F34-1BC8-250E-740B-E986ECFD1D85}"/>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2" name="Rounded Rectangle 3_1">
                  <a:extLst>
                    <a:ext uri="{FF2B5EF4-FFF2-40B4-BE49-F238E27FC236}">
                      <a16:creationId xmlns:a16="http://schemas.microsoft.com/office/drawing/2014/main" id="{7079D4DE-11C0-18CD-6F9B-68A213A92BAE}"/>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69" name="Rounded Rectangle 3_1">
                <a:extLst>
                  <a:ext uri="{FF2B5EF4-FFF2-40B4-BE49-F238E27FC236}">
                    <a16:creationId xmlns:a16="http://schemas.microsoft.com/office/drawing/2014/main" id="{127F3886-5526-419B-B65A-C74298FAA698}"/>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70" name="Rounded Rectangle 24_1">
                <a:extLst>
                  <a:ext uri="{FF2B5EF4-FFF2-40B4-BE49-F238E27FC236}">
                    <a16:creationId xmlns:a16="http://schemas.microsoft.com/office/drawing/2014/main" id="{0144EAE9-A866-C359-2418-79839FA3E075}"/>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67" name="Oval 66">
              <a:extLst>
                <a:ext uri="{FF2B5EF4-FFF2-40B4-BE49-F238E27FC236}">
                  <a16:creationId xmlns:a16="http://schemas.microsoft.com/office/drawing/2014/main" id="{FA0FA7EA-7DFC-9047-C981-5888D8A81A3C}"/>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3" name="TextBox 72">
            <a:extLst>
              <a:ext uri="{FF2B5EF4-FFF2-40B4-BE49-F238E27FC236}">
                <a16:creationId xmlns:a16="http://schemas.microsoft.com/office/drawing/2014/main" id="{1CFCB87A-72AD-3FD3-2D92-8A79D46282F2}"/>
              </a:ext>
            </a:extLst>
          </p:cNvPr>
          <p:cNvSpPr txBox="1">
            <a:spLocks/>
          </p:cNvSpPr>
          <p:nvPr/>
        </p:nvSpPr>
        <p:spPr>
          <a:xfrm>
            <a:off x="1610470" y="3997385"/>
            <a:ext cx="5727590" cy="738664"/>
          </a:xfrm>
          <a:prstGeom prst="rect">
            <a:avLst/>
          </a:prstGeom>
          <a:noFill/>
        </p:spPr>
        <p:txBody>
          <a:bodyPr vert="horz" wrap="square" lIns="0" tIns="0" rIns="0" bIns="0" rtlCol="0" anchor="ctr">
            <a:spAutoFit/>
          </a:bodyPr>
          <a:lstStyle/>
          <a:p>
            <a:r>
              <a:rPr lang="en-US" sz="1600"/>
              <a:t>You’ll use your imagination and creativity to come up with a new place and create the content using Generative AI to tell </a:t>
            </a:r>
            <a:br>
              <a:rPr lang="en-US" sz="1600"/>
            </a:br>
            <a:r>
              <a:rPr lang="en-US" sz="1600"/>
              <a:t>its story</a:t>
            </a:r>
          </a:p>
        </p:txBody>
      </p:sp>
      <p:grpSp>
        <p:nvGrpSpPr>
          <p:cNvPr id="75" name="Group 74">
            <a:extLst>
              <a:ext uri="{FF2B5EF4-FFF2-40B4-BE49-F238E27FC236}">
                <a16:creationId xmlns:a16="http://schemas.microsoft.com/office/drawing/2014/main" id="{DA035127-8E9D-A78A-AAED-6BD7930DFAB0}"/>
              </a:ext>
              <a:ext uri="{C183D7F6-B498-43B3-948B-1728B52AA6E4}">
                <adec:decorative xmlns:adec="http://schemas.microsoft.com/office/drawing/2017/decorative" val="1"/>
              </a:ext>
            </a:extLst>
          </p:cNvPr>
          <p:cNvGrpSpPr>
            <a:grpSpLocks/>
          </p:cNvGrpSpPr>
          <p:nvPr/>
        </p:nvGrpSpPr>
        <p:grpSpPr>
          <a:xfrm>
            <a:off x="954153" y="3997385"/>
            <a:ext cx="474335" cy="471083"/>
            <a:chOff x="547424" y="4293480"/>
            <a:chExt cx="640026" cy="657416"/>
          </a:xfrm>
        </p:grpSpPr>
        <p:grpSp>
          <p:nvGrpSpPr>
            <p:cNvPr id="76" name="Group 75">
              <a:extLst>
                <a:ext uri="{FF2B5EF4-FFF2-40B4-BE49-F238E27FC236}">
                  <a16:creationId xmlns:a16="http://schemas.microsoft.com/office/drawing/2014/main" id="{7BC5D696-BF3D-6DD4-74D1-856C09212DFA}"/>
                </a:ext>
              </a:extLst>
            </p:cNvPr>
            <p:cNvGrpSpPr/>
            <p:nvPr/>
          </p:nvGrpSpPr>
          <p:grpSpPr>
            <a:xfrm>
              <a:off x="547424" y="4293480"/>
              <a:ext cx="640026" cy="657416"/>
              <a:chOff x="987658" y="5065483"/>
              <a:chExt cx="1169054" cy="1200820"/>
            </a:xfrm>
          </p:grpSpPr>
          <p:grpSp>
            <p:nvGrpSpPr>
              <p:cNvPr id="78" name="Group 77">
                <a:extLst>
                  <a:ext uri="{FF2B5EF4-FFF2-40B4-BE49-F238E27FC236}">
                    <a16:creationId xmlns:a16="http://schemas.microsoft.com/office/drawing/2014/main" id="{4B07F70F-57DA-EE3C-051C-1DB76822EEE3}"/>
                  </a:ext>
                </a:extLst>
              </p:cNvPr>
              <p:cNvGrpSpPr/>
              <p:nvPr/>
            </p:nvGrpSpPr>
            <p:grpSpPr>
              <a:xfrm>
                <a:off x="987658" y="5065483"/>
                <a:ext cx="1169054" cy="1200820"/>
                <a:chOff x="6349393" y="1711575"/>
                <a:chExt cx="5590022" cy="5674618"/>
              </a:xfrm>
            </p:grpSpPr>
            <p:sp>
              <p:nvSpPr>
                <p:cNvPr id="81" name="Rounded Rectangle 3_1">
                  <a:extLst>
                    <a:ext uri="{FF2B5EF4-FFF2-40B4-BE49-F238E27FC236}">
                      <a16:creationId xmlns:a16="http://schemas.microsoft.com/office/drawing/2014/main" id="{2655AA4A-949D-E852-3C4B-5B992AC22EBB}"/>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2" name="Rounded Rectangle 3_1">
                  <a:extLst>
                    <a:ext uri="{FF2B5EF4-FFF2-40B4-BE49-F238E27FC236}">
                      <a16:creationId xmlns:a16="http://schemas.microsoft.com/office/drawing/2014/main" id="{4451E773-7FFE-9BB4-466E-21E8383B8162}"/>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79" name="Rounded Rectangle 3_1">
                <a:extLst>
                  <a:ext uri="{FF2B5EF4-FFF2-40B4-BE49-F238E27FC236}">
                    <a16:creationId xmlns:a16="http://schemas.microsoft.com/office/drawing/2014/main" id="{7DBC0293-9638-1A88-0FD3-2443763B8DB0}"/>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0" name="Rounded Rectangle 24_1">
                <a:extLst>
                  <a:ext uri="{FF2B5EF4-FFF2-40B4-BE49-F238E27FC236}">
                    <a16:creationId xmlns:a16="http://schemas.microsoft.com/office/drawing/2014/main" id="{FA784D5D-7E3D-B4BA-E317-9A4160B0030B}"/>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7" name="Oval 76">
              <a:extLst>
                <a:ext uri="{FF2B5EF4-FFF2-40B4-BE49-F238E27FC236}">
                  <a16:creationId xmlns:a16="http://schemas.microsoft.com/office/drawing/2014/main" id="{2A601C7D-595E-1D06-D3EC-852B479B3E87}"/>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sp>
        <p:nvSpPr>
          <p:cNvPr id="74" name="TextBox 73">
            <a:extLst>
              <a:ext uri="{FF2B5EF4-FFF2-40B4-BE49-F238E27FC236}">
                <a16:creationId xmlns:a16="http://schemas.microsoft.com/office/drawing/2014/main" id="{8AD051B0-AAD5-5EA0-D531-68CCE7C78CD7}"/>
              </a:ext>
            </a:extLst>
          </p:cNvPr>
          <p:cNvSpPr txBox="1">
            <a:spLocks/>
          </p:cNvSpPr>
          <p:nvPr/>
        </p:nvSpPr>
        <p:spPr>
          <a:xfrm>
            <a:off x="1610470" y="5156875"/>
            <a:ext cx="5727590" cy="984885"/>
          </a:xfrm>
          <a:prstGeom prst="rect">
            <a:avLst/>
          </a:prstGeom>
          <a:noFill/>
        </p:spPr>
        <p:txBody>
          <a:bodyPr vert="horz" wrap="square" lIns="0" tIns="0" rIns="0" bIns="0" rtlCol="0" anchor="ctr">
            <a:spAutoFit/>
          </a:bodyPr>
          <a:lstStyle/>
          <a:p>
            <a:r>
              <a:rPr lang="en-US" sz="1600"/>
              <a:t>By the end of this program, you will have created a unique destination from your imagination that includes visual representations, menu outline, music and ambiance features, and a name and brand outline of your dream destination</a:t>
            </a:r>
          </a:p>
        </p:txBody>
      </p:sp>
      <p:grpSp>
        <p:nvGrpSpPr>
          <p:cNvPr id="83" name="Group 82">
            <a:extLst>
              <a:ext uri="{FF2B5EF4-FFF2-40B4-BE49-F238E27FC236}">
                <a16:creationId xmlns:a16="http://schemas.microsoft.com/office/drawing/2014/main" id="{A6C7D009-4A46-FAA0-1853-E66F8E4F9171}"/>
              </a:ext>
              <a:ext uri="{C183D7F6-B498-43B3-948B-1728B52AA6E4}">
                <adec:decorative xmlns:adec="http://schemas.microsoft.com/office/drawing/2017/decorative" val="1"/>
              </a:ext>
            </a:extLst>
          </p:cNvPr>
          <p:cNvGrpSpPr>
            <a:grpSpLocks/>
          </p:cNvGrpSpPr>
          <p:nvPr/>
        </p:nvGrpSpPr>
        <p:grpSpPr>
          <a:xfrm>
            <a:off x="954153" y="5156875"/>
            <a:ext cx="474335" cy="471083"/>
            <a:chOff x="547424" y="4293480"/>
            <a:chExt cx="640026" cy="657416"/>
          </a:xfrm>
        </p:grpSpPr>
        <p:grpSp>
          <p:nvGrpSpPr>
            <p:cNvPr id="84" name="Group 83">
              <a:extLst>
                <a:ext uri="{FF2B5EF4-FFF2-40B4-BE49-F238E27FC236}">
                  <a16:creationId xmlns:a16="http://schemas.microsoft.com/office/drawing/2014/main" id="{01C449D6-68A1-53DE-8FB0-74308DE58F23}"/>
                </a:ext>
              </a:extLst>
            </p:cNvPr>
            <p:cNvGrpSpPr/>
            <p:nvPr/>
          </p:nvGrpSpPr>
          <p:grpSpPr>
            <a:xfrm>
              <a:off x="547424" y="4293480"/>
              <a:ext cx="640026" cy="657416"/>
              <a:chOff x="987658" y="5065483"/>
              <a:chExt cx="1169054" cy="1200820"/>
            </a:xfrm>
          </p:grpSpPr>
          <p:grpSp>
            <p:nvGrpSpPr>
              <p:cNvPr id="86" name="Group 85">
                <a:extLst>
                  <a:ext uri="{FF2B5EF4-FFF2-40B4-BE49-F238E27FC236}">
                    <a16:creationId xmlns:a16="http://schemas.microsoft.com/office/drawing/2014/main" id="{EF339EEA-B02B-2E5D-B407-2FE29442A99C}"/>
                  </a:ext>
                </a:extLst>
              </p:cNvPr>
              <p:cNvGrpSpPr/>
              <p:nvPr/>
            </p:nvGrpSpPr>
            <p:grpSpPr>
              <a:xfrm>
                <a:off x="987658" y="5065483"/>
                <a:ext cx="1169054" cy="1200820"/>
                <a:chOff x="6349393" y="1711575"/>
                <a:chExt cx="5590022" cy="5674618"/>
              </a:xfrm>
            </p:grpSpPr>
            <p:sp>
              <p:nvSpPr>
                <p:cNvPr id="89" name="Rounded Rectangle 3_1">
                  <a:extLst>
                    <a:ext uri="{FF2B5EF4-FFF2-40B4-BE49-F238E27FC236}">
                      <a16:creationId xmlns:a16="http://schemas.microsoft.com/office/drawing/2014/main" id="{0B0180D3-5F10-03F8-97EE-DEDFF918CFAE}"/>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90" name="Rounded Rectangle 3_1">
                  <a:extLst>
                    <a:ext uri="{FF2B5EF4-FFF2-40B4-BE49-F238E27FC236}">
                      <a16:creationId xmlns:a16="http://schemas.microsoft.com/office/drawing/2014/main" id="{550BB677-F510-CEBF-DA89-DFA6989E0D87}"/>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grpSp>
          <p:sp>
            <p:nvSpPr>
              <p:cNvPr id="87" name="Rounded Rectangle 3_1">
                <a:extLst>
                  <a:ext uri="{FF2B5EF4-FFF2-40B4-BE49-F238E27FC236}">
                    <a16:creationId xmlns:a16="http://schemas.microsoft.com/office/drawing/2014/main" id="{F78C0E6D-9EDB-C087-F684-A0BEC6C51A2F}"/>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mn-ea"/>
                  <a:cs typeface="+mn-cs"/>
                </a:endParaRPr>
              </a:p>
            </p:txBody>
          </p:sp>
          <p:sp>
            <p:nvSpPr>
              <p:cNvPr id="88" name="Rounded Rectangle 24_1">
                <a:extLst>
                  <a:ext uri="{FF2B5EF4-FFF2-40B4-BE49-F238E27FC236}">
                    <a16:creationId xmlns:a16="http://schemas.microsoft.com/office/drawing/2014/main" id="{1D29BFEC-8096-AC23-0148-A36519C3A0F7}"/>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600" b="0" i="0" u="none" strike="noStrike" kern="1200" cap="none"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85" name="Oval 84">
              <a:extLst>
                <a:ext uri="{FF2B5EF4-FFF2-40B4-BE49-F238E27FC236}">
                  <a16:creationId xmlns:a16="http://schemas.microsoft.com/office/drawing/2014/main" id="{EAAA2381-D5C4-B03C-199B-2F35C9F9BF10}"/>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600" i="0" u="none" strike="noStrike" kern="1200" cap="none" normalizeH="0" baseline="0" noProof="0">
                <a:ln>
                  <a:noFill/>
                </a:ln>
                <a:solidFill>
                  <a:srgbClr val="C73ECC"/>
                </a:solidFill>
                <a:effectLst/>
                <a:uLnTx/>
                <a:uFillTx/>
                <a:latin typeface="+mj-lt"/>
                <a:ea typeface="+mj-ea"/>
                <a:cs typeface="+mj-cs"/>
              </a:endParaRPr>
            </a:p>
          </p:txBody>
        </p:sp>
      </p:grpSp>
      <p:cxnSp>
        <p:nvCxnSpPr>
          <p:cNvPr id="92" name="Straight Connector 91">
            <a:extLst>
              <a:ext uri="{FF2B5EF4-FFF2-40B4-BE49-F238E27FC236}">
                <a16:creationId xmlns:a16="http://schemas.microsoft.com/office/drawing/2014/main" id="{A61546BF-5978-8244-F231-375F7C2B24DF}"/>
              </a:ext>
              <a:ext uri="{C183D7F6-B498-43B3-948B-1728B52AA6E4}">
                <adec:decorative xmlns:adec="http://schemas.microsoft.com/office/drawing/2017/decorative" val="1"/>
              </a:ext>
            </a:extLst>
          </p:cNvPr>
          <p:cNvCxnSpPr/>
          <p:nvPr/>
        </p:nvCxnSpPr>
        <p:spPr>
          <a:xfrm>
            <a:off x="1590805" y="494646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7D0C32C-54E9-A87B-235B-131EF9014F2E}"/>
              </a:ext>
              <a:ext uri="{C183D7F6-B498-43B3-948B-1728B52AA6E4}">
                <adec:decorative xmlns:adec="http://schemas.microsoft.com/office/drawing/2017/decorative" val="1"/>
              </a:ext>
            </a:extLst>
          </p:cNvPr>
          <p:cNvCxnSpPr/>
          <p:nvPr/>
        </p:nvCxnSpPr>
        <p:spPr>
          <a:xfrm>
            <a:off x="1590805" y="378697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5DCCD81-EE98-9AA3-DA74-146F37ADDA61}"/>
              </a:ext>
              <a:ext uri="{C183D7F6-B498-43B3-948B-1728B52AA6E4}">
                <adec:decorative xmlns:adec="http://schemas.microsoft.com/office/drawing/2017/decorative" val="1"/>
              </a:ext>
            </a:extLst>
          </p:cNvPr>
          <p:cNvCxnSpPr/>
          <p:nvPr/>
        </p:nvCxnSpPr>
        <p:spPr>
          <a:xfrm>
            <a:off x="1590805" y="2627482"/>
            <a:ext cx="5727590" cy="0"/>
          </a:xfrm>
          <a:prstGeom prst="line">
            <a:avLst/>
          </a:prstGeom>
          <a:ln>
            <a:solidFill>
              <a:schemeClr val="bg1">
                <a:lumMod val="8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ool">
            <a:extLst>
              <a:ext uri="{FF2B5EF4-FFF2-40B4-BE49-F238E27FC236}">
                <a16:creationId xmlns:a16="http://schemas.microsoft.com/office/drawing/2014/main" id="{74019FA1-08DA-8EA2-8D6D-414A52D36092}"/>
              </a:ext>
              <a:ext uri="{C183D7F6-B498-43B3-948B-1728B52AA6E4}">
                <adec:decorative xmlns:adec="http://schemas.microsoft.com/office/drawing/2017/decorative" val="1"/>
              </a:ext>
            </a:extLst>
          </p:cNvPr>
          <p:cNvSpPr>
            <a:spLocks noChangeAspect="1" noEditPoints="1"/>
          </p:cNvSpPr>
          <p:nvPr/>
        </p:nvSpPr>
        <p:spPr bwMode="auto">
          <a:xfrm>
            <a:off x="1118349" y="2078740"/>
            <a:ext cx="145944" cy="20557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rtlCol="0" anchor="ctr"/>
          <a:lstStyle/>
          <a:p>
            <a:pPr algn="ctr"/>
            <a:endParaRPr lang="en-US" kern="0">
              <a:solidFill>
                <a:srgbClr val="000000"/>
              </a:solidFill>
              <a:latin typeface="Segoe UI"/>
            </a:endParaRPr>
          </a:p>
        </p:txBody>
      </p:sp>
      <p:sp>
        <p:nvSpPr>
          <p:cNvPr id="106" name="zoom">
            <a:extLst>
              <a:ext uri="{FF2B5EF4-FFF2-40B4-BE49-F238E27FC236}">
                <a16:creationId xmlns:a16="http://schemas.microsoft.com/office/drawing/2014/main" id="{F5208C11-F938-D8B8-493C-08E40B470795}"/>
              </a:ext>
              <a:ext uri="{C183D7F6-B498-43B3-948B-1728B52AA6E4}">
                <adec:decorative xmlns:adec="http://schemas.microsoft.com/office/drawing/2017/decorative" val="1"/>
              </a:ext>
            </a:extLst>
          </p:cNvPr>
          <p:cNvSpPr>
            <a:spLocks noChangeAspect="1" noEditPoints="1"/>
          </p:cNvSpPr>
          <p:nvPr/>
        </p:nvSpPr>
        <p:spPr bwMode="auto">
          <a:xfrm flipH="1">
            <a:off x="1084859" y="2968263"/>
            <a:ext cx="212922" cy="210346"/>
          </a:xfrm>
          <a:custGeom>
            <a:avLst/>
            <a:gdLst>
              <a:gd name="T0" fmla="*/ 120 w 343"/>
              <a:gd name="T1" fmla="*/ 111 h 338"/>
              <a:gd name="T2" fmla="*/ 231 w 343"/>
              <a:gd name="T3" fmla="*/ 0 h 338"/>
              <a:gd name="T4" fmla="*/ 343 w 343"/>
              <a:gd name="T5" fmla="*/ 111 h 338"/>
              <a:gd name="T6" fmla="*/ 231 w 343"/>
              <a:gd name="T7" fmla="*/ 223 h 338"/>
              <a:gd name="T8" fmla="*/ 120 w 343"/>
              <a:gd name="T9" fmla="*/ 111 h 338"/>
              <a:gd name="T10" fmla="*/ 152 w 343"/>
              <a:gd name="T11" fmla="*/ 189 h 338"/>
              <a:gd name="T12" fmla="*/ 0 w 343"/>
              <a:gd name="T13" fmla="*/ 338 h 338"/>
              <a:gd name="T14" fmla="*/ 231 w 343"/>
              <a:gd name="T15" fmla="*/ 64 h 338"/>
              <a:gd name="T16" fmla="*/ 231 w 343"/>
              <a:gd name="T17" fmla="*/ 159 h 338"/>
              <a:gd name="T18" fmla="*/ 279 w 343"/>
              <a:gd name="T19" fmla="*/ 111 h 338"/>
              <a:gd name="T20" fmla="*/ 184 w 343"/>
              <a:gd name="T21" fmla="*/ 11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3" h="338">
                <a:moveTo>
                  <a:pt x="120" y="111"/>
                </a:moveTo>
                <a:cubicBezTo>
                  <a:pt x="120" y="50"/>
                  <a:pt x="170" y="0"/>
                  <a:pt x="231" y="0"/>
                </a:cubicBezTo>
                <a:cubicBezTo>
                  <a:pt x="293" y="0"/>
                  <a:pt x="343" y="50"/>
                  <a:pt x="343" y="111"/>
                </a:cubicBezTo>
                <a:cubicBezTo>
                  <a:pt x="343" y="173"/>
                  <a:pt x="293" y="223"/>
                  <a:pt x="231" y="223"/>
                </a:cubicBezTo>
                <a:cubicBezTo>
                  <a:pt x="170" y="223"/>
                  <a:pt x="120" y="173"/>
                  <a:pt x="120" y="111"/>
                </a:cubicBezTo>
                <a:close/>
                <a:moveTo>
                  <a:pt x="152" y="189"/>
                </a:moveTo>
                <a:cubicBezTo>
                  <a:pt x="0" y="338"/>
                  <a:pt x="0" y="338"/>
                  <a:pt x="0" y="338"/>
                </a:cubicBezTo>
                <a:moveTo>
                  <a:pt x="231" y="64"/>
                </a:moveTo>
                <a:cubicBezTo>
                  <a:pt x="231" y="159"/>
                  <a:pt x="231" y="159"/>
                  <a:pt x="231" y="159"/>
                </a:cubicBezTo>
                <a:moveTo>
                  <a:pt x="279" y="111"/>
                </a:moveTo>
                <a:cubicBezTo>
                  <a:pt x="184" y="111"/>
                  <a:pt x="184" y="111"/>
                  <a:pt x="184" y="111"/>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07" name="SurfaceStylus_EC87">
            <a:extLst>
              <a:ext uri="{FF2B5EF4-FFF2-40B4-BE49-F238E27FC236}">
                <a16:creationId xmlns:a16="http://schemas.microsoft.com/office/drawing/2014/main" id="{7324E999-7511-2DE7-713F-FDDB7B6B30C9}"/>
              </a:ext>
              <a:ext uri="{C183D7F6-B498-43B3-948B-1728B52AA6E4}">
                <adec:decorative xmlns:adec="http://schemas.microsoft.com/office/drawing/2017/decorative" val="1"/>
              </a:ext>
            </a:extLst>
          </p:cNvPr>
          <p:cNvSpPr>
            <a:spLocks noChangeAspect="1" noEditPoints="1"/>
          </p:cNvSpPr>
          <p:nvPr/>
        </p:nvSpPr>
        <p:spPr bwMode="auto">
          <a:xfrm>
            <a:off x="1106292" y="4147858"/>
            <a:ext cx="170058" cy="170138"/>
          </a:xfrm>
          <a:custGeom>
            <a:avLst/>
            <a:gdLst>
              <a:gd name="T0" fmla="*/ 1258 w 3804"/>
              <a:gd name="T1" fmla="*/ 3792 h 3804"/>
              <a:gd name="T2" fmla="*/ 3778 w 3804"/>
              <a:gd name="T3" fmla="*/ 3792 h 3804"/>
              <a:gd name="T4" fmla="*/ 3706 w 3804"/>
              <a:gd name="T5" fmla="*/ 454 h 3804"/>
              <a:gd name="T6" fmla="*/ 3706 w 3804"/>
              <a:gd name="T7" fmla="*/ 98 h 3804"/>
              <a:gd name="T8" fmla="*/ 3350 w 3804"/>
              <a:gd name="T9" fmla="*/ 98 h 3804"/>
              <a:gd name="T10" fmla="*/ 527 w 3804"/>
              <a:gd name="T11" fmla="*/ 2780 h 3804"/>
              <a:gd name="T12" fmla="*/ 282 w 3804"/>
              <a:gd name="T13" fmla="*/ 3103 h 3804"/>
              <a:gd name="T14" fmla="*/ 139 w 3804"/>
              <a:gd name="T15" fmla="*/ 3372 h 3804"/>
              <a:gd name="T16" fmla="*/ 163 w 3804"/>
              <a:gd name="T17" fmla="*/ 3517 h 3804"/>
              <a:gd name="T18" fmla="*/ 287 w 3804"/>
              <a:gd name="T19" fmla="*/ 3641 h 3804"/>
              <a:gd name="T20" fmla="*/ 432 w 3804"/>
              <a:gd name="T21" fmla="*/ 3664 h 3804"/>
              <a:gd name="T22" fmla="*/ 701 w 3804"/>
              <a:gd name="T23" fmla="*/ 3522 h 3804"/>
              <a:gd name="T24" fmla="*/ 1024 w 3804"/>
              <a:gd name="T25" fmla="*/ 3277 h 3804"/>
              <a:gd name="T26" fmla="*/ 3706 w 3804"/>
              <a:gd name="T27" fmla="*/ 454 h 3804"/>
              <a:gd name="T28" fmla="*/ 3150 w 3804"/>
              <a:gd name="T29" fmla="*/ 276 h 3804"/>
              <a:gd name="T30" fmla="*/ 3528 w 3804"/>
              <a:gd name="T31" fmla="*/ 654 h 3804"/>
              <a:gd name="T32" fmla="*/ 0 w 3804"/>
              <a:gd name="T33" fmla="*/ 3804 h 3804"/>
              <a:gd name="T34" fmla="*/ 189 w 3804"/>
              <a:gd name="T35" fmla="*/ 3615 h 3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04" h="3804">
                <a:moveTo>
                  <a:pt x="1258" y="3792"/>
                </a:moveTo>
                <a:cubicBezTo>
                  <a:pt x="3778" y="3792"/>
                  <a:pt x="3778" y="3792"/>
                  <a:pt x="3778" y="3792"/>
                </a:cubicBezTo>
                <a:moveTo>
                  <a:pt x="3706" y="454"/>
                </a:moveTo>
                <a:cubicBezTo>
                  <a:pt x="3804" y="356"/>
                  <a:pt x="3804" y="196"/>
                  <a:pt x="3706" y="98"/>
                </a:cubicBezTo>
                <a:cubicBezTo>
                  <a:pt x="3608" y="0"/>
                  <a:pt x="3448" y="0"/>
                  <a:pt x="3350" y="98"/>
                </a:cubicBezTo>
                <a:cubicBezTo>
                  <a:pt x="527" y="2780"/>
                  <a:pt x="527" y="2780"/>
                  <a:pt x="527" y="2780"/>
                </a:cubicBezTo>
                <a:cubicBezTo>
                  <a:pt x="428" y="2874"/>
                  <a:pt x="346" y="2983"/>
                  <a:pt x="282" y="3103"/>
                </a:cubicBezTo>
                <a:cubicBezTo>
                  <a:pt x="139" y="3372"/>
                  <a:pt x="139" y="3372"/>
                  <a:pt x="139" y="3372"/>
                </a:cubicBezTo>
                <a:cubicBezTo>
                  <a:pt x="115" y="3420"/>
                  <a:pt x="125" y="3479"/>
                  <a:pt x="163" y="3517"/>
                </a:cubicBezTo>
                <a:cubicBezTo>
                  <a:pt x="287" y="3641"/>
                  <a:pt x="287" y="3641"/>
                  <a:pt x="287" y="3641"/>
                </a:cubicBezTo>
                <a:cubicBezTo>
                  <a:pt x="325" y="3679"/>
                  <a:pt x="384" y="3689"/>
                  <a:pt x="432" y="3664"/>
                </a:cubicBezTo>
                <a:cubicBezTo>
                  <a:pt x="701" y="3522"/>
                  <a:pt x="701" y="3522"/>
                  <a:pt x="701" y="3522"/>
                </a:cubicBezTo>
                <a:cubicBezTo>
                  <a:pt x="821" y="3458"/>
                  <a:pt x="930" y="3376"/>
                  <a:pt x="1024" y="3277"/>
                </a:cubicBezTo>
                <a:lnTo>
                  <a:pt x="3706" y="454"/>
                </a:lnTo>
                <a:close/>
                <a:moveTo>
                  <a:pt x="3150" y="276"/>
                </a:moveTo>
                <a:cubicBezTo>
                  <a:pt x="3528" y="654"/>
                  <a:pt x="3528" y="654"/>
                  <a:pt x="3528" y="654"/>
                </a:cubicBezTo>
                <a:moveTo>
                  <a:pt x="0" y="3804"/>
                </a:moveTo>
                <a:cubicBezTo>
                  <a:pt x="189" y="3615"/>
                  <a:pt x="189" y="3615"/>
                  <a:pt x="189" y="3615"/>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8" name="light">
            <a:extLst>
              <a:ext uri="{FF2B5EF4-FFF2-40B4-BE49-F238E27FC236}">
                <a16:creationId xmlns:a16="http://schemas.microsoft.com/office/drawing/2014/main" id="{C851CFE2-8272-2DA8-F557-B858165FE1C4}"/>
              </a:ext>
              <a:ext uri="{C183D7F6-B498-43B3-948B-1728B52AA6E4}">
                <adec:decorative xmlns:adec="http://schemas.microsoft.com/office/drawing/2017/decorative" val="1"/>
              </a:ext>
            </a:extLst>
          </p:cNvPr>
          <p:cNvSpPr>
            <a:spLocks noChangeAspect="1" noEditPoints="1"/>
          </p:cNvSpPr>
          <p:nvPr/>
        </p:nvSpPr>
        <p:spPr bwMode="auto">
          <a:xfrm>
            <a:off x="1113436" y="5276783"/>
            <a:ext cx="155770" cy="23126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 name="TextBox 2">
            <a:extLst>
              <a:ext uri="{FF2B5EF4-FFF2-40B4-BE49-F238E27FC236}">
                <a16:creationId xmlns:a16="http://schemas.microsoft.com/office/drawing/2014/main" id="{A01AF814-D59B-9A7B-ABE9-9C852187FB35}"/>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pic>
        <p:nvPicPr>
          <p:cNvPr id="7" name="Picture 6" descr="Circular graphic with &quot;Explore AI&quot; and the Microsoft logo.">
            <a:extLst>
              <a:ext uri="{FF2B5EF4-FFF2-40B4-BE49-F238E27FC236}">
                <a16:creationId xmlns:a16="http://schemas.microsoft.com/office/drawing/2014/main" id="{C993E05D-7CAE-E73D-71BF-AB818154F993}"/>
              </a:ext>
            </a:extLst>
          </p:cNvPr>
          <p:cNvPicPr>
            <a:picLocks noChangeAspect="1"/>
          </p:cNvPicPr>
          <p:nvPr/>
        </p:nvPicPr>
        <p:blipFill>
          <a:blip r:embed="rId4"/>
          <a:stretch>
            <a:fillRect/>
          </a:stretch>
        </p:blipFill>
        <p:spPr>
          <a:xfrm>
            <a:off x="7717619" y="2131440"/>
            <a:ext cx="3702538" cy="3654903"/>
          </a:xfrm>
          <a:prstGeom prst="rect">
            <a:avLst/>
          </a:prstGeom>
          <a:noFill/>
        </p:spPr>
      </p:pic>
    </p:spTree>
    <p:extLst>
      <p:ext uri="{BB962C8B-B14F-4D97-AF65-F5344CB8AC3E}">
        <p14:creationId xmlns:p14="http://schemas.microsoft.com/office/powerpoint/2010/main" val="301836356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529BF-C4B4-3918-2814-695453765B70}"/>
              </a:ext>
            </a:extLst>
          </p:cNvPr>
          <p:cNvSpPr>
            <a:spLocks noGrp="1"/>
          </p:cNvSpPr>
          <p:nvPr>
            <p:ph type="title"/>
          </p:nvPr>
        </p:nvSpPr>
        <p:spPr>
          <a:xfrm>
            <a:off x="588963" y="457200"/>
            <a:ext cx="11017250" cy="492443"/>
          </a:xfrm>
        </p:spPr>
        <p:txBody>
          <a:bodyPr/>
          <a:lstStyle/>
          <a:p>
            <a:r>
              <a:rPr lang="en-US">
                <a:ea typeface="+mj-ea"/>
                <a:cs typeface="+mj-cs"/>
              </a:rPr>
              <a:t>Unit 1: Getting Started</a:t>
            </a:r>
          </a:p>
        </p:txBody>
      </p:sp>
      <p:grpSp>
        <p:nvGrpSpPr>
          <p:cNvPr id="99" name="Group 98">
            <a:extLst>
              <a:ext uri="{FF2B5EF4-FFF2-40B4-BE49-F238E27FC236}">
                <a16:creationId xmlns:a16="http://schemas.microsoft.com/office/drawing/2014/main" id="{7AEA2BA6-3C8D-810E-43D8-E0AD9142D93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100" name="Picture 99">
              <a:extLst>
                <a:ext uri="{FF2B5EF4-FFF2-40B4-BE49-F238E27FC236}">
                  <a16:creationId xmlns:a16="http://schemas.microsoft.com/office/drawing/2014/main" id="{8E5D387F-3D93-5677-1EDA-295089B660A3}"/>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101" name="Straight Connector 100">
              <a:extLst>
                <a:ext uri="{FF2B5EF4-FFF2-40B4-BE49-F238E27FC236}">
                  <a16:creationId xmlns:a16="http://schemas.microsoft.com/office/drawing/2014/main" id="{3C8316A0-AC34-27D9-7CC9-617046C69F16}"/>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A8AC44E-0B7C-B24A-F237-DCF96D8B08FA}"/>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84436" y="4397468"/>
            <a:ext cx="2662843" cy="2247020"/>
          </a:xfrm>
          <a:prstGeom prst="rect">
            <a:avLst/>
          </a:prstGeom>
        </p:spPr>
      </p:pic>
      <p:sp>
        <p:nvSpPr>
          <p:cNvPr id="4" name="Arrow: U-Turn 3">
            <a:extLst>
              <a:ext uri="{FF2B5EF4-FFF2-40B4-BE49-F238E27FC236}">
                <a16:creationId xmlns:a16="http://schemas.microsoft.com/office/drawing/2014/main" id="{73E98749-6145-30A9-FD8D-9B138E1C069C}"/>
              </a:ext>
              <a:ext uri="{C183D7F6-B498-43B3-948B-1728B52AA6E4}">
                <adec:decorative xmlns:adec="http://schemas.microsoft.com/office/drawing/2017/decorative" val="1"/>
              </a:ext>
            </a:extLst>
          </p:cNvPr>
          <p:cNvSpPr/>
          <p:nvPr/>
        </p:nvSpPr>
        <p:spPr bwMode="auto">
          <a:xfrm>
            <a:off x="5876925" y="1320800"/>
            <a:ext cx="5750832" cy="4279900"/>
          </a:xfrm>
          <a:prstGeom prst="uturnArrow">
            <a:avLst>
              <a:gd name="adj1" fmla="val 25000"/>
              <a:gd name="adj2" fmla="val 0"/>
              <a:gd name="adj3" fmla="val 54757"/>
              <a:gd name="adj4" fmla="val 6957"/>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 name="Arrow: Bent 4">
            <a:extLst>
              <a:ext uri="{FF2B5EF4-FFF2-40B4-BE49-F238E27FC236}">
                <a16:creationId xmlns:a16="http://schemas.microsoft.com/office/drawing/2014/main" id="{1BD3AADD-1FA0-C8C3-027C-74248BFEC745}"/>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19AB60FA-E0F0-DFC5-E0F3-76ADB221B8F5}"/>
              </a:ext>
              <a:ext uri="{C183D7F6-B498-43B3-948B-1728B52AA6E4}">
                <adec:decorative xmlns:adec="http://schemas.microsoft.com/office/drawing/2017/decorative" val="1"/>
              </a:ext>
            </a:extLst>
          </p:cNvPr>
          <p:cNvSpPr>
            <a:spLocks/>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pic>
        <p:nvPicPr>
          <p:cNvPr id="7" name="Picture 6">
            <a:extLst>
              <a:ext uri="{FF2B5EF4-FFF2-40B4-BE49-F238E27FC236}">
                <a16:creationId xmlns:a16="http://schemas.microsoft.com/office/drawing/2014/main" id="{AB17F46F-8057-534F-7EC5-45B1245604B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6763" b="-16763"/>
          <a:stretch/>
        </p:blipFill>
        <p:spPr>
          <a:xfrm>
            <a:off x="6158075" y="1622826"/>
            <a:ext cx="5188533" cy="4311112"/>
          </a:xfrm>
          <a:prstGeom prst="roundRect">
            <a:avLst>
              <a:gd name="adj" fmla="val 3600"/>
            </a:avLst>
          </a:prstGeom>
          <a:solidFill>
            <a:srgbClr val="FCEDE1"/>
          </a:solidFill>
        </p:spPr>
      </p:pic>
      <p:sp>
        <p:nvSpPr>
          <p:cNvPr id="8" name="Rectangle: Rounded Corners 7">
            <a:extLst>
              <a:ext uri="{FF2B5EF4-FFF2-40B4-BE49-F238E27FC236}">
                <a16:creationId xmlns:a16="http://schemas.microsoft.com/office/drawing/2014/main" id="{4C04D649-FC7D-269E-D63C-2CF2EF3CA23F}"/>
              </a:ext>
              <a:ext uri="{C183D7F6-B498-43B3-948B-1728B52AA6E4}">
                <adec:decorative xmlns:adec="http://schemas.microsoft.com/office/drawing/2017/decorative" val="1"/>
              </a:ext>
            </a:extLst>
          </p:cNvPr>
          <p:cNvSpPr>
            <a:spLocks/>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a:solidFill>
                <a:schemeClr val="tx1"/>
              </a:solidFill>
            </a:endParaRPr>
          </a:p>
        </p:txBody>
      </p:sp>
      <p:sp>
        <p:nvSpPr>
          <p:cNvPr id="9" name="Rectangle: Rounded Corners 8">
            <a:extLst>
              <a:ext uri="{FF2B5EF4-FFF2-40B4-BE49-F238E27FC236}">
                <a16:creationId xmlns:a16="http://schemas.microsoft.com/office/drawing/2014/main" id="{BEAF2C58-B656-5FFB-42F1-1A925551AD95}"/>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10" name="Table 354">
            <a:extLst>
              <a:ext uri="{FF2B5EF4-FFF2-40B4-BE49-F238E27FC236}">
                <a16:creationId xmlns:a16="http://schemas.microsoft.com/office/drawing/2014/main" id="{DBFF5E89-DF1D-4152-AB5B-C549CD538F05}"/>
              </a:ext>
            </a:extLst>
          </p:cNvPr>
          <p:cNvGraphicFramePr>
            <a:graphicFrameLocks noGrp="1"/>
          </p:cNvGraphicFramePr>
          <p:nvPr>
            <p:extLst>
              <p:ext uri="{D42A27DB-BD31-4B8C-83A1-F6EECF244321}">
                <p14:modId xmlns:p14="http://schemas.microsoft.com/office/powerpoint/2010/main" val="3648772188"/>
              </p:ext>
            </p:extLst>
          </p:nvPr>
        </p:nvGraphicFramePr>
        <p:xfrm>
          <a:off x="709157" y="1433058"/>
          <a:ext cx="4853443" cy="449580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494384">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tx1"/>
                          </a:solidFill>
                          <a:effectLst/>
                          <a:uLnTx/>
                          <a:uFillTx/>
                          <a:latin typeface="+mj-lt"/>
                          <a:ea typeface="+mn-lt"/>
                          <a:cs typeface="Segoe UI"/>
                        </a:rPr>
                        <a:t>Open your browser and go to </a:t>
                      </a:r>
                      <a:r>
                        <a:rPr kumimoji="0" lang="en-US" sz="1400" b="0" i="0" u="none" strike="noStrike" kern="1200" cap="none" spc="0" normalizeH="0" baseline="0" noProof="0">
                          <a:ln>
                            <a:noFill/>
                          </a:ln>
                          <a:solidFill>
                            <a:schemeClr val="tx1"/>
                          </a:solidFill>
                          <a:effectLst/>
                          <a:uLnTx/>
                          <a:uFillTx/>
                          <a:latin typeface="+mj-lt"/>
                          <a:ea typeface="+mn-lt"/>
                          <a:cs typeface="Segoe UI"/>
                          <a:hlinkClick r:id="rId5"/>
                        </a:rPr>
                        <a:t>copilot.microsoft.com</a:t>
                      </a:r>
                      <a:endParaRPr kumimoji="0" lang="en-US" sz="1400" b="0" i="0" u="none" strike="noStrike" kern="1200" cap="none" spc="0" normalizeH="0" baseline="0" noProof="0">
                        <a:ln>
                          <a:noFill/>
                        </a:ln>
                        <a:solidFill>
                          <a:schemeClr val="tx1"/>
                        </a:solidFill>
                        <a:effectLst/>
                        <a:uLnTx/>
                        <a:uFillTx/>
                        <a:latin typeface="+mj-lt"/>
                        <a:ea typeface="+mn-lt"/>
                        <a:cs typeface="Segoe UI"/>
                      </a:endParaRP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617979">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2000" b="1" i="0" u="none" strike="noStrike" kern="1200" cap="none" spc="0" normalizeH="0" baseline="0">
                          <a:ln>
                            <a:noFill/>
                          </a:ln>
                          <a:solidFill>
                            <a:schemeClr val="accent2"/>
                          </a:solidFill>
                          <a:effectLst/>
                          <a:uLnTx/>
                          <a:uFillTx/>
                          <a:latin typeface="+mn-lt"/>
                          <a:ea typeface="+mn-lt"/>
                          <a:cs typeface="Segoe UI"/>
                        </a:rPr>
                        <a:t>2</a:t>
                      </a: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400" b="0" i="0" u="none" strike="noStrike" kern="1200" cap="none" spc="0" normalizeH="0" baseline="0">
                          <a:ln>
                            <a:noFill/>
                          </a:ln>
                          <a:solidFill>
                            <a:schemeClr val="tx1"/>
                          </a:solidFill>
                          <a:effectLst/>
                          <a:uLnTx/>
                          <a:uFillTx/>
                          <a:latin typeface="+mj-lt"/>
                          <a:ea typeface="+mn-lt"/>
                          <a:cs typeface="Segoe UI"/>
                        </a:rPr>
                        <a:t>Sign into Copilot with your personal Microsoft account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3383437">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2000" b="1" i="0" u="none" strike="noStrike" kern="1200" cap="none" spc="0" normalizeH="0" baseline="0">
                          <a:ln>
                            <a:noFill/>
                          </a:ln>
                          <a:solidFill>
                            <a:schemeClr val="accent2"/>
                          </a:solidFill>
                          <a:effectLst/>
                          <a:uLnTx/>
                          <a:uFillTx/>
                          <a:latin typeface="+mn-lt"/>
                          <a:ea typeface="+mn-lt"/>
                          <a:cs typeface="Segoe UI"/>
                        </a:rPr>
                        <a:t>3</a:t>
                      </a: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400" b="0" i="0" u="none" strike="noStrike" kern="1200" cap="none" spc="0" normalizeH="0" baseline="0" dirty="0">
                          <a:ln>
                            <a:noFill/>
                          </a:ln>
                          <a:solidFill>
                            <a:schemeClr val="tx1"/>
                          </a:solidFill>
                          <a:effectLst/>
                          <a:uLnTx/>
                          <a:uFillTx/>
                          <a:latin typeface="+mj-lt"/>
                          <a:ea typeface="+mn-lt"/>
                          <a:cs typeface="Segoe UI"/>
                        </a:rPr>
                        <a:t>If you do not have an account, follow these steps to create one</a:t>
                      </a:r>
                    </a:p>
                    <a:p>
                      <a:pPr marL="285750" lvl="1" indent="-204788">
                        <a:spcBef>
                          <a:spcPts val="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Go to the Microsoft account sign-up page: Visit account.microsoft.com</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Select “Create account“: You’ll find this option on the</a:t>
                      </a:r>
                      <a:br>
                        <a:rPr lang="en-US" sz="1100" dirty="0">
                          <a:solidFill>
                            <a:schemeClr val="tx1"/>
                          </a:solidFill>
                          <a:effectLst/>
                          <a:ea typeface="Segoe UI" panose="020B0502040204020203" pitchFamily="34" charset="0"/>
                          <a:cs typeface="Segoe UI Semibold" panose="020B0702040204020203" pitchFamily="34" charset="0"/>
                        </a:rPr>
                      </a:br>
                      <a:r>
                        <a:rPr lang="en-US" sz="1100" dirty="0">
                          <a:solidFill>
                            <a:schemeClr val="tx1"/>
                          </a:solidFill>
                          <a:effectLst/>
                          <a:ea typeface="Segoe UI" panose="020B0502040204020203" pitchFamily="34" charset="0"/>
                          <a:cs typeface="Segoe UI Semibold" panose="020B0702040204020203" pitchFamily="34" charset="0"/>
                        </a:rPr>
                        <a:t>sign-in page</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Enter your email address: You can use an existing email or create a new Microsoft Outlook email</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Create a password. Make sure it’s strong and secure</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Enter your personal details: Fill in your name, country/region, and birthdate</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Verify your email: Microsoft will send a verification code to your email. Enter this code to verify your account</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Complete the CAPTCHA. This step ensures you’re not a robot</a:t>
                      </a:r>
                    </a:p>
                    <a:p>
                      <a:pPr marL="285750" lvl="1" indent="-204788">
                        <a:spcBef>
                          <a:spcPts val="400"/>
                        </a:spcBef>
                        <a:buFont typeface="+mj-lt"/>
                        <a:buAutoNum type="alphaLcParenR"/>
                        <a:tabLst/>
                      </a:pPr>
                      <a:r>
                        <a:rPr lang="en-US" sz="1100" dirty="0">
                          <a:solidFill>
                            <a:schemeClr val="tx1"/>
                          </a:solidFill>
                          <a:effectLst/>
                          <a:ea typeface="Segoe UI" panose="020B0502040204020203" pitchFamily="34" charset="0"/>
                          <a:cs typeface="Segoe UI Semibold" panose="020B0702040204020203" pitchFamily="34" charset="0"/>
                        </a:rPr>
                        <a:t>Agree to the terms: Read and accept Microsoft’s terms and conditions</a:t>
                      </a:r>
                      <a:endParaRPr lang="en-US" sz="1100" dirty="0">
                        <a:solidFill>
                          <a:schemeClr val="tx1"/>
                        </a:solidFill>
                      </a:endParaRP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1" name="TextBox 10">
            <a:extLst>
              <a:ext uri="{FF2B5EF4-FFF2-40B4-BE49-F238E27FC236}">
                <a16:creationId xmlns:a16="http://schemas.microsoft.com/office/drawing/2014/main" id="{1C45A2B8-4553-8780-B153-BA161D95ADC2}"/>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0738014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CE111F-B8B4-7582-A2E5-75CD690CA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82DD7-35BC-9F05-0FCA-F3EEDFC4E33B}"/>
              </a:ext>
            </a:extLst>
          </p:cNvPr>
          <p:cNvSpPr>
            <a:spLocks noGrp="1"/>
          </p:cNvSpPr>
          <p:nvPr>
            <p:ph type="title"/>
          </p:nvPr>
        </p:nvSpPr>
        <p:spPr>
          <a:xfrm>
            <a:off x="588263" y="457200"/>
            <a:ext cx="11018520" cy="492443"/>
          </a:xfrm>
        </p:spPr>
        <p:txBody>
          <a:bodyPr/>
          <a:lstStyle/>
          <a:p>
            <a:r>
              <a:rPr lang="en-US"/>
              <a:t>Unit 1: Getting Started   </a:t>
            </a:r>
          </a:p>
        </p:txBody>
      </p:sp>
      <p:sp>
        <p:nvSpPr>
          <p:cNvPr id="44" name="Arrow: Bent 43">
            <a:extLst>
              <a:ext uri="{FF2B5EF4-FFF2-40B4-BE49-F238E27FC236}">
                <a16:creationId xmlns:a16="http://schemas.microsoft.com/office/drawing/2014/main" id="{EF2DD4BB-8676-BDE8-C9AF-D73BE43A9A27}"/>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sp>
        <p:nvSpPr>
          <p:cNvPr id="45" name="Arrow: U-Turn 44">
            <a:extLst>
              <a:ext uri="{FF2B5EF4-FFF2-40B4-BE49-F238E27FC236}">
                <a16:creationId xmlns:a16="http://schemas.microsoft.com/office/drawing/2014/main" id="{B845ECB4-C549-C1EF-4A32-39DCF6F3E8E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46" name="Picture 45">
            <a:extLst>
              <a:ext uri="{FF2B5EF4-FFF2-40B4-BE49-F238E27FC236}">
                <a16:creationId xmlns:a16="http://schemas.microsoft.com/office/drawing/2014/main" id="{67BE3BD7-1597-AE3E-7BEE-069182839E6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47" name="Rectangle: Rounded Corners 46">
            <a:extLst>
              <a:ext uri="{FF2B5EF4-FFF2-40B4-BE49-F238E27FC236}">
                <a16:creationId xmlns:a16="http://schemas.microsoft.com/office/drawing/2014/main" id="{302BE327-EDA6-E840-251F-F541210E5140}"/>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a:ln w="3175">
                <a:noFill/>
              </a:ln>
              <a:latin typeface="+mj-lt"/>
            </a:endParaRPr>
          </a:p>
        </p:txBody>
      </p:sp>
      <p:sp>
        <p:nvSpPr>
          <p:cNvPr id="48" name="Rectangle: Rounded Corners 47">
            <a:extLst>
              <a:ext uri="{FF2B5EF4-FFF2-40B4-BE49-F238E27FC236}">
                <a16:creationId xmlns:a16="http://schemas.microsoft.com/office/drawing/2014/main" id="{74B0688D-0FCD-AD1B-54EE-2CEC56B6D09B}"/>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a:solidFill>
                <a:schemeClr val="tx1"/>
              </a:solidFill>
            </a:endParaRPr>
          </a:p>
        </p:txBody>
      </p:sp>
      <p:sp>
        <p:nvSpPr>
          <p:cNvPr id="49" name="Rectangle: Rounded Corners 48">
            <a:extLst>
              <a:ext uri="{FF2B5EF4-FFF2-40B4-BE49-F238E27FC236}">
                <a16:creationId xmlns:a16="http://schemas.microsoft.com/office/drawing/2014/main" id="{4A55D200-D59B-BA81-E2B3-F31989BF9135}"/>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a:solidFill>
                <a:schemeClr val="tx1"/>
              </a:solidFill>
              <a:cs typeface="Segoe UI" pitchFamily="34" charset="0"/>
            </a:endParaRPr>
          </a:p>
        </p:txBody>
      </p:sp>
      <p:graphicFrame>
        <p:nvGraphicFramePr>
          <p:cNvPr id="50" name="Table 354">
            <a:extLst>
              <a:ext uri="{FF2B5EF4-FFF2-40B4-BE49-F238E27FC236}">
                <a16:creationId xmlns:a16="http://schemas.microsoft.com/office/drawing/2014/main" id="{64A2D9DD-420E-5D6E-0477-3164C3E20278}"/>
              </a:ext>
            </a:extLst>
          </p:cNvPr>
          <p:cNvGraphicFramePr>
            <a:graphicFrameLocks noGrp="1"/>
          </p:cNvGraphicFramePr>
          <p:nvPr>
            <p:extLst>
              <p:ext uri="{D42A27DB-BD31-4B8C-83A1-F6EECF244321}">
                <p14:modId xmlns:p14="http://schemas.microsoft.com/office/powerpoint/2010/main" val="3438764146"/>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chemeClr val="tx1"/>
                          </a:solidFill>
                          <a:effectLst/>
                          <a:uLnTx/>
                          <a:uFillTx/>
                          <a:latin typeface="+mj-lt"/>
                          <a:ea typeface="+mn-lt"/>
                          <a:cs typeface="Segoe UI"/>
                        </a:rPr>
                        <a:t>Open a new tab in your browser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2000" b="1" i="0" u="none" strike="noStrike" kern="1200" cap="none" spc="0" normalizeH="0" baseline="0">
                          <a:ln>
                            <a:noFill/>
                          </a:ln>
                          <a:solidFill>
                            <a:schemeClr val="accent2"/>
                          </a:solidFill>
                          <a:effectLst/>
                          <a:uLnTx/>
                          <a:uFillTx/>
                          <a:latin typeface="+mn-lt"/>
                          <a:ea typeface="+mn-lt"/>
                          <a:cs typeface="Segoe UI"/>
                        </a:rPr>
                        <a:t>2</a:t>
                      </a: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a:ln>
                            <a:noFill/>
                          </a:ln>
                          <a:solidFill>
                            <a:schemeClr val="tx1"/>
                          </a:solidFill>
                          <a:effectLst/>
                          <a:uLnTx/>
                          <a:uFillTx/>
                          <a:latin typeface="+mj-lt"/>
                          <a:ea typeface="+mn-lt"/>
                          <a:cs typeface="Segoe UI"/>
                        </a:rPr>
                        <a:t>Navigate to </a:t>
                      </a:r>
                      <a:r>
                        <a:rPr kumimoji="0" lang="en-US" sz="1600" b="0" i="0" u="none" strike="noStrike" kern="1200" cap="none" spc="0" normalizeH="0" baseline="0">
                          <a:ln>
                            <a:noFill/>
                          </a:ln>
                          <a:solidFill>
                            <a:schemeClr val="tx1"/>
                          </a:solidFill>
                          <a:effectLst/>
                          <a:uLnTx/>
                          <a:uFillTx/>
                          <a:latin typeface="+mj-lt"/>
                          <a:ea typeface="+mn-lt"/>
                          <a:cs typeface="Segoe UI"/>
                          <a:hlinkClick r:id="rId4"/>
                        </a:rPr>
                        <a:t>aka.ms/Explore-AI</a:t>
                      </a:r>
                      <a:endParaRPr kumimoji="0" lang="en-US" sz="1600" b="0" i="0" u="none" strike="noStrike" kern="1200" cap="none" spc="0" normalizeH="0" baseline="0">
                        <a:ln>
                          <a:noFill/>
                        </a:ln>
                        <a:solidFill>
                          <a:schemeClr val="tx1"/>
                        </a:solidFill>
                        <a:effectLst/>
                        <a:uLnTx/>
                        <a:uFillTx/>
                        <a:latin typeface="+mj-lt"/>
                        <a:ea typeface="+mn-lt"/>
                        <a:cs typeface="Segoe UI"/>
                      </a:endParaRP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IN" sz="2000" b="1" i="0" u="none" strike="noStrike" kern="1200" cap="none" spc="0" normalizeH="0" baseline="0">
                          <a:ln>
                            <a:noFill/>
                          </a:ln>
                          <a:solidFill>
                            <a:schemeClr val="accent2"/>
                          </a:solidFill>
                          <a:effectLst/>
                          <a:uLnTx/>
                          <a:uFillTx/>
                          <a:latin typeface="+mn-lt"/>
                          <a:ea typeface="+mn-lt"/>
                          <a:cs typeface="Segoe UI"/>
                        </a:rPr>
                        <a:t>3</a:t>
                      </a:r>
                      <a:endParaRPr kumimoji="0" lang="en-US" sz="2000" b="1" i="0" u="none" strike="noStrike" kern="1200" cap="none" spc="0" normalizeH="0" baseline="0">
                        <a:ln>
                          <a:noFill/>
                        </a:ln>
                        <a:solidFill>
                          <a:schemeClr val="accent2"/>
                        </a:solidFill>
                        <a:effectLst/>
                        <a:uLnTx/>
                        <a:uFillTx/>
                        <a:latin typeface="+mn-lt"/>
                        <a:ea typeface="+mn-lt"/>
                        <a:cs typeface="Segoe UI"/>
                      </a:endParaRP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600" b="0" i="0" u="none" strike="noStrike" kern="1200" cap="none" spc="0" normalizeH="0" baseline="0" dirty="0">
                          <a:ln>
                            <a:noFill/>
                          </a:ln>
                          <a:solidFill>
                            <a:schemeClr val="tx1"/>
                          </a:solidFill>
                          <a:effectLst/>
                          <a:uLnTx/>
                          <a:uFillTx/>
                          <a:latin typeface="+mj-lt"/>
                          <a:ea typeface="+mn-lt"/>
                          <a:cs typeface="Segoe UI"/>
                        </a:rPr>
                        <a:t>You have already completed the steps in Unit 1 with logging in, navigate to Unit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51" name="Picture 50" descr="A screenshot of a Learning Path for Designing a dream destination using Microsoft Copilot">
            <a:extLst>
              <a:ext uri="{FF2B5EF4-FFF2-40B4-BE49-F238E27FC236}">
                <a16:creationId xmlns:a16="http://schemas.microsoft.com/office/drawing/2014/main" id="{4835F986-3063-2C6B-A06B-2C2FC6D37AD9}"/>
              </a:ext>
              <a:ext uri="{C183D7F6-B498-43B3-948B-1728B52AA6E4}">
                <adec:decorative xmlns:adec="http://schemas.microsoft.com/office/drawing/2017/decorative" val="0"/>
              </a:ext>
            </a:extLst>
          </p:cNvPr>
          <p:cNvPicPr>
            <a:picLocks noChangeAspect="1"/>
          </p:cNvPicPr>
          <p:nvPr/>
        </p:nvPicPr>
        <p:blipFill>
          <a:blip r:embed="rId5"/>
          <a:stretch>
            <a:fillRect/>
          </a:stretch>
        </p:blipFill>
        <p:spPr>
          <a:xfrm>
            <a:off x="6158268" y="1628447"/>
            <a:ext cx="5188146" cy="4304149"/>
          </a:xfrm>
          <a:prstGeom prst="rect">
            <a:avLst/>
          </a:prstGeom>
          <a:effectLst>
            <a:outerShdw blurRad="127000" algn="ctr" rotWithShape="0">
              <a:prstClr val="black">
                <a:alpha val="10000"/>
              </a:prstClr>
            </a:outerShdw>
          </a:effectLst>
        </p:spPr>
      </p:pic>
      <p:sp>
        <p:nvSpPr>
          <p:cNvPr id="3" name="TextBox 2">
            <a:extLst>
              <a:ext uri="{FF2B5EF4-FFF2-40B4-BE49-F238E27FC236}">
                <a16:creationId xmlns:a16="http://schemas.microsoft.com/office/drawing/2014/main" id="{5F5CB61B-88E1-890C-66DE-5FF75B293493}"/>
              </a:ext>
            </a:extLst>
          </p:cNvPr>
          <p:cNvSpPr txBox="1"/>
          <p:nvPr/>
        </p:nvSpPr>
        <p:spPr>
          <a:xfrm>
            <a:off x="70572" y="6536267"/>
            <a:ext cx="3383490" cy="184666"/>
          </a:xfrm>
          <a:prstGeom prst="rect">
            <a:avLst/>
          </a:prstGeom>
          <a:noFill/>
        </p:spPr>
        <p:txBody>
          <a:bodyPr wrap="none" lIns="0" tIns="0" rIns="0" bIns="0" rtlCol="0">
            <a:spAutoFit/>
          </a:bodyPr>
          <a:lstStyle/>
          <a:p>
            <a:r>
              <a:rPr lang="en-US" sz="1200">
                <a:effectLst/>
              </a:rPr>
              <a:t>© 2025 Microsoft Corporation. All rights reserved.</a:t>
            </a:r>
          </a:p>
        </p:txBody>
      </p:sp>
    </p:spTree>
    <p:extLst>
      <p:ext uri="{BB962C8B-B14F-4D97-AF65-F5344CB8AC3E}">
        <p14:creationId xmlns:p14="http://schemas.microsoft.com/office/powerpoint/2010/main" val="2106109587"/>
      </p:ext>
    </p:extLst>
  </p:cSld>
  <p:clrMapOvr>
    <a:masterClrMapping/>
  </p:clrMapOvr>
  <p:transition>
    <p:fade/>
  </p:transition>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Props1.xml><?xml version="1.0" encoding="utf-8"?>
<ds:datastoreItem xmlns:ds="http://schemas.openxmlformats.org/officeDocument/2006/customXml" ds:itemID="{6757087D-2AA1-4376-A4A3-F7A2E05CB05E}"/>
</file>

<file path=customXml/itemProps2.xml><?xml version="1.0" encoding="utf-8"?>
<ds:datastoreItem xmlns:ds="http://schemas.openxmlformats.org/officeDocument/2006/customXml" ds:itemID="{350A3893-5A58-4FAD-A1B2-04FF4DE169B0}"/>
</file>

<file path=customXml/itemProps3.xml><?xml version="1.0" encoding="utf-8"?>
<ds:datastoreItem xmlns:ds="http://schemas.openxmlformats.org/officeDocument/2006/customXml" ds:itemID="{4A6F50B6-9E89-4459-AA01-F8C9860A7020}"/>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3552</Words>
  <Application>Microsoft Office PowerPoint</Application>
  <PresentationFormat>Widescreen</PresentationFormat>
  <Paragraphs>403</Paragraphs>
  <Slides>32</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Avenir Next LT Pro</vt:lpstr>
      <vt:lpstr>Consolas</vt:lpstr>
      <vt:lpstr>Segoe UI</vt:lpstr>
      <vt:lpstr>Segoe UI Light</vt:lpstr>
      <vt:lpstr>Segoe UI Semibold</vt:lpstr>
      <vt:lpstr>Wingdings</vt:lpstr>
      <vt:lpstr>Microsoft Learn_Off-White Template</vt:lpstr>
      <vt:lpstr>Microsoft Learn Spark possibility</vt:lpstr>
      <vt:lpstr>Microsoft</vt:lpstr>
      <vt:lpstr>What is Generative AI?</vt:lpstr>
      <vt:lpstr>What is Microsoft Copilot?</vt:lpstr>
      <vt:lpstr>How does Microsoft Copilot work?</vt:lpstr>
      <vt:lpstr>Guidelines for effective prompts</vt:lpstr>
      <vt:lpstr>About the Program: Design a dream destination with AI </vt:lpstr>
      <vt:lpstr>Unit 1: Getting Started</vt:lpstr>
      <vt:lpstr>Unit 1: Getting Started   </vt:lpstr>
      <vt:lpstr>Unit 1: Getting Started      </vt:lpstr>
      <vt:lpstr>Unit 2: Define your idea and set the context</vt:lpstr>
      <vt:lpstr>Unit 2: Create your own role-based prompt to define the experience designer</vt:lpstr>
      <vt:lpstr>Unit 2: Create your own role-based prompt to define the experience designer       </vt:lpstr>
      <vt:lpstr>Unit 2: Have you ever heard of Mad Libs®?</vt:lpstr>
      <vt:lpstr>Unit 2: Example of a different role-based prompt</vt:lpstr>
      <vt:lpstr>Unit 2: Define your Idea</vt:lpstr>
      <vt:lpstr>Unit 3: Create your hero image</vt:lpstr>
      <vt:lpstr>Work on your own</vt:lpstr>
      <vt:lpstr>Share out</vt:lpstr>
      <vt:lpstr>Unit 4: Make a Grand Entrance</vt:lpstr>
      <vt:lpstr>Unit 5: Brainstorm Destination Features</vt:lpstr>
      <vt:lpstr>Work on your own      </vt:lpstr>
      <vt:lpstr>Share out     </vt:lpstr>
      <vt:lpstr>Unit 6: Plan the Menu</vt:lpstr>
      <vt:lpstr>Unit 7: Ideate Ambience and Music</vt:lpstr>
      <vt:lpstr>Unit 8: Create Branding Material</vt:lpstr>
      <vt:lpstr>Work on your own  </vt:lpstr>
      <vt:lpstr>Project Debrief</vt:lpstr>
      <vt:lpstr>Knowledge check</vt:lpstr>
      <vt:lpstr>Recap</vt:lpstr>
      <vt:lpstr>Reflect and Expand: Your AI Journey Continues!  </vt:lpstr>
      <vt:lpstr>Microsoft Learn Spark possibility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revision>1</cp:revision>
  <dcterms:created xsi:type="dcterms:W3CDTF">2025-02-14T21:31:54Z</dcterms:created>
  <dcterms:modified xsi:type="dcterms:W3CDTF">2025-02-14T21:32:07Z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